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0B050"/>
    <a:srgbClr val="FFC000"/>
    <a:srgbClr val="CDE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6196" autoAdjust="0"/>
  </p:normalViewPr>
  <p:slideViewPr>
    <p:cSldViewPr snapToGrid="0">
      <p:cViewPr varScale="1">
        <p:scale>
          <a:sx n="101" d="100"/>
          <a:sy n="101" d="100"/>
        </p:scale>
        <p:origin x="12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66526-2D02-487C-83D7-5970C7A0FB66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6D8DC6-B0AD-4FDE-BE05-4300E161ACF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779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D8DC6-B0AD-4FDE-BE05-4300E161ACF1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4328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4569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415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003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3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4423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6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475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9600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664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325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819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1632E-791D-4FD1-9096-65347687C9BB}" type="datetimeFigureOut">
              <a:rPr lang="es-ES" smtClean="0"/>
              <a:t>30/09/2018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DAC8-CFC2-4748-B82C-FE15390CBB9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0574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8.jpeg"/><Relationship Id="rId4" Type="http://schemas.openxmlformats.org/officeDocument/2006/relationships/image" Target="../media/image3.jpeg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01" name="Imagen 200"/>
          <p:cNvPicPr>
            <a:picLocks noChangeAspect="1"/>
          </p:cNvPicPr>
          <p:nvPr/>
        </p:nvPicPr>
        <p:blipFill rotWithShape="1">
          <a:blip r:embed="rId2"/>
          <a:srcRect l="729" t="11944" r="74479" b="39722"/>
          <a:stretch/>
        </p:blipFill>
        <p:spPr>
          <a:xfrm rot="5400000">
            <a:off x="3924968" y="2331912"/>
            <a:ext cx="575596" cy="803976"/>
          </a:xfrm>
          <a:prstGeom prst="rect">
            <a:avLst/>
          </a:prstGeom>
        </p:spPr>
      </p:pic>
      <p:pic>
        <p:nvPicPr>
          <p:cNvPr id="202" name="Imagen 201"/>
          <p:cNvPicPr>
            <a:picLocks noChangeAspect="1"/>
          </p:cNvPicPr>
          <p:nvPr/>
        </p:nvPicPr>
        <p:blipFill rotWithShape="1">
          <a:blip r:embed="rId2"/>
          <a:srcRect l="729" t="11944" r="74479" b="39722"/>
          <a:stretch/>
        </p:blipFill>
        <p:spPr>
          <a:xfrm rot="10800000">
            <a:off x="4819000" y="2331912"/>
            <a:ext cx="576000" cy="80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30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1" name="Grupo 130"/>
          <p:cNvGrpSpPr/>
          <p:nvPr/>
        </p:nvGrpSpPr>
        <p:grpSpPr>
          <a:xfrm>
            <a:off x="2962263" y="1100129"/>
            <a:ext cx="633146" cy="899430"/>
            <a:chOff x="2962263" y="1100129"/>
            <a:chExt cx="633146" cy="899430"/>
          </a:xfrm>
        </p:grpSpPr>
        <p:grpSp>
          <p:nvGrpSpPr>
            <p:cNvPr id="133" name="Grupo 132"/>
            <p:cNvGrpSpPr/>
            <p:nvPr/>
          </p:nvGrpSpPr>
          <p:grpSpPr>
            <a:xfrm>
              <a:off x="2976565" y="1128714"/>
              <a:ext cx="618844" cy="870845"/>
              <a:chOff x="2976565" y="1128714"/>
              <a:chExt cx="618844" cy="870845"/>
            </a:xfrm>
          </p:grpSpPr>
          <p:sp>
            <p:nvSpPr>
              <p:cNvPr id="135" name="Rectángulo 134"/>
              <p:cNvSpPr/>
              <p:nvPr/>
            </p:nvSpPr>
            <p:spPr>
              <a:xfrm>
                <a:off x="3019409" y="1171559"/>
                <a:ext cx="576000" cy="828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36" name="Rectángulo 135"/>
              <p:cNvSpPr/>
              <p:nvPr/>
            </p:nvSpPr>
            <p:spPr>
              <a:xfrm>
                <a:off x="2995608" y="1152522"/>
                <a:ext cx="576000" cy="828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37" name="Rectángulo 136"/>
              <p:cNvSpPr/>
              <p:nvPr/>
            </p:nvSpPr>
            <p:spPr>
              <a:xfrm>
                <a:off x="2976565" y="1128714"/>
                <a:ext cx="576000" cy="828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134" name="Rectángulo 133"/>
            <p:cNvSpPr/>
            <p:nvPr/>
          </p:nvSpPr>
          <p:spPr>
            <a:xfrm>
              <a:off x="2962263" y="1100129"/>
              <a:ext cx="576000" cy="82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32" name="Rectángulo 131"/>
          <p:cNvSpPr/>
          <p:nvPr/>
        </p:nvSpPr>
        <p:spPr>
          <a:xfrm>
            <a:off x="2943220" y="1076321"/>
            <a:ext cx="576000" cy="82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1" y="0"/>
            <a:ext cx="2581274" cy="685800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redondeado 7"/>
          <p:cNvSpPr/>
          <p:nvPr/>
        </p:nvSpPr>
        <p:spPr>
          <a:xfrm>
            <a:off x="0" y="1076325"/>
            <a:ext cx="2353515" cy="4705350"/>
          </a:xfrm>
          <a:prstGeom prst="roundRect">
            <a:avLst>
              <a:gd name="adj" fmla="val 2696"/>
            </a:avLst>
          </a:prstGeom>
          <a:blipFill>
            <a:blip r:embed="rId5"/>
            <a:tile tx="0" ty="0" sx="100000" sy="100000" flip="none" algn="tl"/>
          </a:blipFill>
          <a:scene3d>
            <a:camera prst="orthographicFront"/>
            <a:lightRig rig="threePt" dir="t"/>
          </a:scene3d>
          <a:sp3d>
            <a:bevelT w="190500" h="1651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67483" y="1143000"/>
            <a:ext cx="2199467" cy="28765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5" y="66675"/>
            <a:ext cx="815852" cy="904875"/>
          </a:xfrm>
          <a:prstGeom prst="rect">
            <a:avLst/>
          </a:prstGeom>
        </p:spPr>
      </p:pic>
      <p:sp>
        <p:nvSpPr>
          <p:cNvPr id="30" name="Rectángulo 29"/>
          <p:cNvSpPr/>
          <p:nvPr/>
        </p:nvSpPr>
        <p:spPr>
          <a:xfrm>
            <a:off x="67482" y="4019550"/>
            <a:ext cx="2199468" cy="1657350"/>
          </a:xfrm>
          <a:prstGeom prst="rect">
            <a:avLst/>
          </a:prstGeom>
          <a:blipFill>
            <a:blip r:embed="rId7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Rectángulo 31"/>
          <p:cNvSpPr/>
          <p:nvPr/>
        </p:nvSpPr>
        <p:spPr>
          <a:xfrm>
            <a:off x="1919287" y="4019550"/>
            <a:ext cx="347663" cy="1657350"/>
          </a:xfrm>
          <a:prstGeom prst="rect">
            <a:avLst/>
          </a:prstGeom>
          <a:blipFill>
            <a:blip r:embed="rId5"/>
            <a:tile tx="0" ty="0" sx="100000" sy="100000" flip="none" algn="tl"/>
          </a:blipFill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Rectángulo 32"/>
          <p:cNvSpPr/>
          <p:nvPr/>
        </p:nvSpPr>
        <p:spPr>
          <a:xfrm>
            <a:off x="1985963" y="4086225"/>
            <a:ext cx="221036" cy="233363"/>
          </a:xfrm>
          <a:prstGeom prst="rect">
            <a:avLst/>
          </a:prstGeom>
          <a:blipFill>
            <a:blip r:embed="rId8"/>
            <a:tile tx="0" ty="0" sx="100000" sy="100000" flip="none" algn="tl"/>
          </a:blip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/>
          <p:cNvSpPr/>
          <p:nvPr/>
        </p:nvSpPr>
        <p:spPr>
          <a:xfrm>
            <a:off x="1975878" y="5379243"/>
            <a:ext cx="221036" cy="233363"/>
          </a:xfrm>
          <a:prstGeom prst="rect">
            <a:avLst/>
          </a:prstGeom>
          <a:blipFill>
            <a:blip r:embed="rId8"/>
            <a:tile tx="0" ty="0" sx="100000" sy="100000" flip="none" algn="tl"/>
          </a:blip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6" name="Grupo 45"/>
          <p:cNvGrpSpPr/>
          <p:nvPr/>
        </p:nvGrpSpPr>
        <p:grpSpPr>
          <a:xfrm>
            <a:off x="1014412" y="142875"/>
            <a:ext cx="1419225" cy="673298"/>
            <a:chOff x="666750" y="142875"/>
            <a:chExt cx="1781175" cy="673298"/>
          </a:xfrm>
        </p:grpSpPr>
        <p:sp>
          <p:nvSpPr>
            <p:cNvPr id="41" name="Recortar rectángulo de esquina del mismo lado 40"/>
            <p:cNvSpPr/>
            <p:nvPr/>
          </p:nvSpPr>
          <p:spPr>
            <a:xfrm>
              <a:off x="666750" y="149423"/>
              <a:ext cx="333375" cy="666750"/>
            </a:xfrm>
            <a:prstGeom prst="snip2SameRect">
              <a:avLst/>
            </a:prstGeom>
            <a:gradFill flip="none" rotWithShape="1">
              <a:gsLst>
                <a:gs pos="0">
                  <a:srgbClr val="FF0000">
                    <a:shade val="30000"/>
                    <a:satMod val="115000"/>
                  </a:srgbClr>
                </a:gs>
                <a:gs pos="50000">
                  <a:srgbClr val="FF0000">
                    <a:shade val="67500"/>
                    <a:satMod val="115000"/>
                  </a:srgbClr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2" name="Recortar rectángulo de esquina del mismo lado 41"/>
            <p:cNvSpPr/>
            <p:nvPr/>
          </p:nvSpPr>
          <p:spPr>
            <a:xfrm>
              <a:off x="1028700" y="142875"/>
              <a:ext cx="333375" cy="666750"/>
            </a:xfrm>
            <a:prstGeom prst="snip2SameRect">
              <a:avLst/>
            </a:prstGeom>
            <a:gradFill flip="none" rotWithShape="1">
              <a:gsLst>
                <a:gs pos="0">
                  <a:srgbClr val="FF0000">
                    <a:shade val="30000"/>
                    <a:satMod val="115000"/>
                  </a:srgbClr>
                </a:gs>
                <a:gs pos="50000">
                  <a:srgbClr val="FF0000">
                    <a:shade val="67500"/>
                    <a:satMod val="115000"/>
                  </a:srgbClr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3" name="Recortar rectángulo de esquina del mismo lado 42"/>
            <p:cNvSpPr/>
            <p:nvPr/>
          </p:nvSpPr>
          <p:spPr>
            <a:xfrm>
              <a:off x="1390650" y="142875"/>
              <a:ext cx="333375" cy="666750"/>
            </a:xfrm>
            <a:prstGeom prst="snip2SameRect">
              <a:avLst/>
            </a:prstGeom>
            <a:gradFill flip="none" rotWithShape="1">
              <a:gsLst>
                <a:gs pos="0">
                  <a:srgbClr val="FF0000">
                    <a:shade val="30000"/>
                    <a:satMod val="115000"/>
                  </a:srgbClr>
                </a:gs>
                <a:gs pos="50000">
                  <a:srgbClr val="FF0000">
                    <a:shade val="67500"/>
                    <a:satMod val="115000"/>
                  </a:srgbClr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4" name="Recortar rectángulo de esquina del mismo lado 43"/>
            <p:cNvSpPr/>
            <p:nvPr/>
          </p:nvSpPr>
          <p:spPr>
            <a:xfrm>
              <a:off x="1752600" y="142875"/>
              <a:ext cx="333375" cy="666750"/>
            </a:xfrm>
            <a:prstGeom prst="snip2SameRect">
              <a:avLst/>
            </a:prstGeom>
            <a:gradFill flip="none" rotWithShape="1">
              <a:gsLst>
                <a:gs pos="0">
                  <a:srgbClr val="FF0000">
                    <a:shade val="30000"/>
                    <a:satMod val="115000"/>
                  </a:srgbClr>
                </a:gs>
                <a:gs pos="50000">
                  <a:srgbClr val="FF0000">
                    <a:shade val="67500"/>
                    <a:satMod val="115000"/>
                  </a:srgbClr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5" name="Recortar rectángulo de esquina del mismo lado 44"/>
            <p:cNvSpPr/>
            <p:nvPr/>
          </p:nvSpPr>
          <p:spPr>
            <a:xfrm>
              <a:off x="2114550" y="142875"/>
              <a:ext cx="333375" cy="666750"/>
            </a:xfrm>
            <a:prstGeom prst="snip2SameRect">
              <a:avLst/>
            </a:prstGeom>
            <a:gradFill flip="none" rotWithShape="1">
              <a:gsLst>
                <a:gs pos="0">
                  <a:srgbClr val="FF0000">
                    <a:shade val="30000"/>
                    <a:satMod val="115000"/>
                  </a:srgbClr>
                </a:gs>
                <a:gs pos="50000">
                  <a:srgbClr val="FF0000">
                    <a:shade val="67500"/>
                    <a:satMod val="115000"/>
                  </a:srgbClr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8" name="Recortar rectángulo de esquina del mismo lado 47"/>
          <p:cNvSpPr/>
          <p:nvPr/>
        </p:nvSpPr>
        <p:spPr>
          <a:xfrm>
            <a:off x="1014412" y="6045101"/>
            <a:ext cx="265630" cy="666750"/>
          </a:xfrm>
          <a:prstGeom prst="snip2Same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9" name="Recortar rectángulo de esquina del mismo lado 48"/>
          <p:cNvSpPr/>
          <p:nvPr/>
        </p:nvSpPr>
        <p:spPr>
          <a:xfrm>
            <a:off x="1302811" y="6038553"/>
            <a:ext cx="265630" cy="666750"/>
          </a:xfrm>
          <a:prstGeom prst="snip2Same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0" name="Recortar rectángulo de esquina del mismo lado 49"/>
          <p:cNvSpPr/>
          <p:nvPr/>
        </p:nvSpPr>
        <p:spPr>
          <a:xfrm>
            <a:off x="1591209" y="6038553"/>
            <a:ext cx="265630" cy="666750"/>
          </a:xfrm>
          <a:prstGeom prst="snip2Same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1" name="Recortar rectángulo de esquina del mismo lado 50"/>
          <p:cNvSpPr/>
          <p:nvPr/>
        </p:nvSpPr>
        <p:spPr>
          <a:xfrm>
            <a:off x="1879608" y="6038553"/>
            <a:ext cx="265630" cy="666750"/>
          </a:xfrm>
          <a:prstGeom prst="snip2Same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Recortar rectángulo de esquina del mismo lado 51"/>
          <p:cNvSpPr/>
          <p:nvPr/>
        </p:nvSpPr>
        <p:spPr>
          <a:xfrm>
            <a:off x="2168007" y="6038553"/>
            <a:ext cx="265630" cy="666750"/>
          </a:xfrm>
          <a:prstGeom prst="snip2Same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4" name="Rectángulo 53"/>
          <p:cNvSpPr/>
          <p:nvPr/>
        </p:nvSpPr>
        <p:spPr>
          <a:xfrm>
            <a:off x="1340694" y="273992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5" name="Rectángulo 54"/>
          <p:cNvSpPr/>
          <p:nvPr/>
        </p:nvSpPr>
        <p:spPr>
          <a:xfrm>
            <a:off x="1629092" y="267444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Rectángulo 56"/>
          <p:cNvSpPr/>
          <p:nvPr/>
        </p:nvSpPr>
        <p:spPr>
          <a:xfrm>
            <a:off x="1919287" y="273992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Rectángulo 57"/>
          <p:cNvSpPr/>
          <p:nvPr/>
        </p:nvSpPr>
        <p:spPr>
          <a:xfrm>
            <a:off x="2205890" y="273992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Rectángulo 60"/>
          <p:cNvSpPr/>
          <p:nvPr/>
        </p:nvSpPr>
        <p:spPr>
          <a:xfrm>
            <a:off x="1340694" y="6192738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Rectángulo 61"/>
          <p:cNvSpPr/>
          <p:nvPr/>
        </p:nvSpPr>
        <p:spPr>
          <a:xfrm>
            <a:off x="1629092" y="6186190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1919287" y="6192738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4" name="Rectángulo 63"/>
          <p:cNvSpPr/>
          <p:nvPr/>
        </p:nvSpPr>
        <p:spPr>
          <a:xfrm>
            <a:off x="2205890" y="6192738"/>
            <a:ext cx="189864" cy="41761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s-E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7" name="Elipse 66"/>
          <p:cNvSpPr/>
          <p:nvPr/>
        </p:nvSpPr>
        <p:spPr>
          <a:xfrm>
            <a:off x="1280043" y="890389"/>
            <a:ext cx="129658" cy="12561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8" name="Elipse 67"/>
          <p:cNvSpPr/>
          <p:nvPr/>
        </p:nvSpPr>
        <p:spPr>
          <a:xfrm>
            <a:off x="1461551" y="890389"/>
            <a:ext cx="129658" cy="125611"/>
          </a:xfrm>
          <a:prstGeom prst="ellipse">
            <a:avLst/>
          </a:prstGeom>
          <a:solidFill>
            <a:srgbClr val="00B050"/>
          </a:solid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9" name="Elipse 68"/>
          <p:cNvSpPr/>
          <p:nvPr/>
        </p:nvSpPr>
        <p:spPr>
          <a:xfrm>
            <a:off x="1638616" y="896093"/>
            <a:ext cx="129658" cy="125611"/>
          </a:xfrm>
          <a:prstGeom prst="ellipse">
            <a:avLst/>
          </a:prstGeom>
          <a:blipFill>
            <a:blip r:embed="rId4"/>
            <a:tile tx="0" ty="0" sx="100000" sy="100000" flip="none" algn="tl"/>
          </a:blip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2" name="Elipse 71"/>
          <p:cNvSpPr/>
          <p:nvPr/>
        </p:nvSpPr>
        <p:spPr>
          <a:xfrm>
            <a:off x="1280042" y="5832030"/>
            <a:ext cx="129658" cy="125611"/>
          </a:xfrm>
          <a:prstGeom prst="ellipse">
            <a:avLst/>
          </a:prstGeom>
          <a:solidFill>
            <a:srgbClr val="00B0F0"/>
          </a:solid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Elipse 72"/>
          <p:cNvSpPr/>
          <p:nvPr/>
        </p:nvSpPr>
        <p:spPr>
          <a:xfrm>
            <a:off x="1461550" y="5832030"/>
            <a:ext cx="129658" cy="125611"/>
          </a:xfrm>
          <a:prstGeom prst="ellipse">
            <a:avLst/>
          </a:prstGeom>
          <a:solidFill>
            <a:srgbClr val="00B050"/>
          </a:solid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4" name="Elipse 73"/>
          <p:cNvSpPr/>
          <p:nvPr/>
        </p:nvSpPr>
        <p:spPr>
          <a:xfrm>
            <a:off x="1638615" y="5837734"/>
            <a:ext cx="129658" cy="125611"/>
          </a:xfrm>
          <a:prstGeom prst="ellipse">
            <a:avLst/>
          </a:prstGeom>
          <a:blipFill>
            <a:blip r:embed="rId4"/>
            <a:tile tx="0" ty="0" sx="100000" sy="100000" flip="none" algn="tl"/>
          </a:blipFill>
          <a:ln>
            <a:noFill/>
          </a:ln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2" name="Imagen 12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5" y="5924551"/>
            <a:ext cx="815852" cy="865732"/>
          </a:xfrm>
          <a:prstGeom prst="rect">
            <a:avLst/>
          </a:prstGeom>
        </p:spPr>
      </p:pic>
      <p:pic>
        <p:nvPicPr>
          <p:cNvPr id="123" name="Imagen 1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66"/>
          <a:stretch/>
        </p:blipFill>
        <p:spPr>
          <a:xfrm>
            <a:off x="62669" y="6282631"/>
            <a:ext cx="815852" cy="463550"/>
          </a:xfrm>
          <a:prstGeom prst="rect">
            <a:avLst/>
          </a:prstGeom>
        </p:spPr>
      </p:pic>
      <p:pic>
        <p:nvPicPr>
          <p:cNvPr id="202" name="Imagen 201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63626" y="1147467"/>
            <a:ext cx="2212583" cy="2870417"/>
          </a:xfrm>
          <a:prstGeom prst="rect">
            <a:avLst/>
          </a:prstGeom>
        </p:spPr>
      </p:pic>
      <p:sp>
        <p:nvSpPr>
          <p:cNvPr id="232" name="CuadroTexto 231"/>
          <p:cNvSpPr txBox="1"/>
          <p:nvPr/>
        </p:nvSpPr>
        <p:spPr>
          <a:xfrm>
            <a:off x="79120" y="4019550"/>
            <a:ext cx="1673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rgbClr val="FFFF00"/>
                </a:solidFill>
              </a:rPr>
              <a:t>Ejemplo Uno</a:t>
            </a:r>
            <a:endParaRPr lang="es-ES" sz="1400" b="1" i="1" dirty="0">
              <a:solidFill>
                <a:srgbClr val="FFFF00"/>
              </a:solidFill>
            </a:endParaRPr>
          </a:p>
        </p:txBody>
      </p:sp>
      <p:sp>
        <p:nvSpPr>
          <p:cNvPr id="233" name="CuadroTexto 232"/>
          <p:cNvSpPr txBox="1"/>
          <p:nvPr/>
        </p:nvSpPr>
        <p:spPr>
          <a:xfrm>
            <a:off x="88645" y="4305300"/>
            <a:ext cx="1673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rgbClr val="00B050"/>
                </a:solidFill>
              </a:rPr>
              <a:t>[Tipo]</a:t>
            </a:r>
            <a:endParaRPr lang="es-ES" sz="1400" b="1" i="1" dirty="0">
              <a:solidFill>
                <a:srgbClr val="00B050"/>
              </a:solidFill>
            </a:endParaRPr>
          </a:p>
        </p:txBody>
      </p:sp>
      <p:sp>
        <p:nvSpPr>
          <p:cNvPr id="234" name="CuadroTexto 233"/>
          <p:cNvSpPr txBox="1"/>
          <p:nvPr/>
        </p:nvSpPr>
        <p:spPr>
          <a:xfrm>
            <a:off x="79120" y="4567238"/>
            <a:ext cx="1840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 err="1" smtClean="0">
                <a:solidFill>
                  <a:schemeClr val="bg1"/>
                </a:solidFill>
              </a:rPr>
              <a:t>Lorem</a:t>
            </a:r>
            <a:r>
              <a:rPr lang="es-ES" sz="1100" b="1" dirty="0" smtClean="0">
                <a:solidFill>
                  <a:schemeClr val="bg1"/>
                </a:solidFill>
              </a:rPr>
              <a:t>, </a:t>
            </a:r>
            <a:r>
              <a:rPr lang="es-ES" sz="1100" b="1" dirty="0" err="1" smtClean="0">
                <a:solidFill>
                  <a:schemeClr val="bg1"/>
                </a:solidFill>
              </a:rPr>
              <a:t>lorem</a:t>
            </a:r>
            <a:r>
              <a:rPr lang="es-ES" sz="1100" b="1" dirty="0" smtClean="0">
                <a:solidFill>
                  <a:schemeClr val="bg1"/>
                </a:solidFill>
              </a:rPr>
              <a:t> </a:t>
            </a:r>
            <a:r>
              <a:rPr lang="es-ES" sz="1100" b="1" dirty="0" err="1" smtClean="0">
                <a:solidFill>
                  <a:schemeClr val="bg1"/>
                </a:solidFill>
              </a:rPr>
              <a:t>lore</a:t>
            </a:r>
            <a:endParaRPr lang="es-ES" sz="1100" b="1" dirty="0" smtClean="0">
              <a:solidFill>
                <a:schemeClr val="bg1"/>
              </a:solidFill>
            </a:endParaRPr>
          </a:p>
          <a:p>
            <a:r>
              <a:rPr lang="es-ES" sz="1100" b="1" dirty="0" err="1" smtClean="0">
                <a:solidFill>
                  <a:schemeClr val="bg1"/>
                </a:solidFill>
              </a:rPr>
              <a:t>Lorem</a:t>
            </a:r>
            <a:r>
              <a:rPr lang="es-ES" sz="1100" b="1" dirty="0" smtClean="0">
                <a:solidFill>
                  <a:schemeClr val="bg1"/>
                </a:solidFill>
              </a:rPr>
              <a:t> mmmmmmmmmkmklsdfnasdfnoiasdnfonasdifnoaisdnionsdfooisdfnoiasdnfoiasndfoinsadnsisndfoinsdfs</a:t>
            </a:r>
            <a:endParaRPr lang="es-ES" sz="1100" b="1" dirty="0">
              <a:solidFill>
                <a:schemeClr val="bg1"/>
              </a:solidFill>
            </a:endParaRPr>
          </a:p>
        </p:txBody>
      </p:sp>
      <p:sp>
        <p:nvSpPr>
          <p:cNvPr id="235" name="Rectángulo 234"/>
          <p:cNvSpPr/>
          <p:nvPr/>
        </p:nvSpPr>
        <p:spPr>
          <a:xfrm>
            <a:off x="2433637" y="933450"/>
            <a:ext cx="338138" cy="49911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redondeado 5"/>
          <p:cNvSpPr/>
          <p:nvPr/>
        </p:nvSpPr>
        <p:spPr>
          <a:xfrm>
            <a:off x="2833148" y="570600"/>
            <a:ext cx="6310851" cy="5716800"/>
          </a:xfrm>
          <a:prstGeom prst="roundRect">
            <a:avLst>
              <a:gd name="adj" fmla="val 1599"/>
            </a:avLst>
          </a:prstGeom>
          <a:blipFill>
            <a:blip r:embed="rId10"/>
            <a:tile tx="0" ty="0" sx="100000" sy="100000" flip="none" algn="tl"/>
          </a:blipFill>
          <a:scene3d>
            <a:camera prst="orthographicFront"/>
            <a:lightRig rig="threePt" dir="t"/>
          </a:scene3d>
          <a:sp3d>
            <a:bevelT w="152400" h="1333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1" name="Rectángulo 80"/>
          <p:cNvSpPr/>
          <p:nvPr/>
        </p:nvSpPr>
        <p:spPr>
          <a:xfrm>
            <a:off x="3729037" y="3552824"/>
            <a:ext cx="4519612" cy="2343600"/>
          </a:xfrm>
          <a:prstGeom prst="rect">
            <a:avLst/>
          </a:prstGeom>
          <a:blipFill>
            <a:blip r:embed="rId10"/>
            <a:tile tx="0" ty="0" sx="100000" sy="100000" flip="none" algn="tl"/>
          </a:blip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25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/>
          <p:cNvSpPr/>
          <p:nvPr/>
        </p:nvSpPr>
        <p:spPr>
          <a:xfrm>
            <a:off x="3729036" y="996950"/>
            <a:ext cx="4519613" cy="2343151"/>
          </a:xfrm>
          <a:prstGeom prst="rect">
            <a:avLst/>
          </a:prstGeom>
          <a:blipFill>
            <a:blip r:embed="rId10"/>
            <a:tile tx="0" ty="0" sx="100000" sy="100000" flip="none" algn="tl"/>
          </a:blip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25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0" name="Rectángulo 89"/>
          <p:cNvSpPr/>
          <p:nvPr/>
        </p:nvSpPr>
        <p:spPr>
          <a:xfrm>
            <a:off x="3785554" y="1049655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1" name="Rectángulo 90"/>
          <p:cNvSpPr/>
          <p:nvPr/>
        </p:nvSpPr>
        <p:spPr>
          <a:xfrm>
            <a:off x="3785709" y="2178354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4" name="Rectángulo 93"/>
          <p:cNvSpPr/>
          <p:nvPr/>
        </p:nvSpPr>
        <p:spPr>
          <a:xfrm>
            <a:off x="4668587" y="1049655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5" name="Rectángulo 94"/>
          <p:cNvSpPr/>
          <p:nvPr/>
        </p:nvSpPr>
        <p:spPr>
          <a:xfrm>
            <a:off x="4668742" y="2178354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7" name="Rectángulo 96"/>
          <p:cNvSpPr/>
          <p:nvPr/>
        </p:nvSpPr>
        <p:spPr>
          <a:xfrm>
            <a:off x="5553234" y="1049655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8" name="Rectángulo 97"/>
          <p:cNvSpPr/>
          <p:nvPr/>
        </p:nvSpPr>
        <p:spPr>
          <a:xfrm>
            <a:off x="5553389" y="2178354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0" name="Rectángulo 99"/>
          <p:cNvSpPr/>
          <p:nvPr/>
        </p:nvSpPr>
        <p:spPr>
          <a:xfrm>
            <a:off x="6436267" y="1049655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1" name="Rectángulo 100"/>
          <p:cNvSpPr/>
          <p:nvPr/>
        </p:nvSpPr>
        <p:spPr>
          <a:xfrm>
            <a:off x="6436422" y="2178354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3" name="Rectángulo 102"/>
          <p:cNvSpPr/>
          <p:nvPr/>
        </p:nvSpPr>
        <p:spPr>
          <a:xfrm>
            <a:off x="7319455" y="1049655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4" name="Rectángulo 103"/>
          <p:cNvSpPr/>
          <p:nvPr/>
        </p:nvSpPr>
        <p:spPr>
          <a:xfrm>
            <a:off x="7319610" y="2178354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0" name="Rectángulo 119"/>
          <p:cNvSpPr/>
          <p:nvPr/>
        </p:nvSpPr>
        <p:spPr>
          <a:xfrm>
            <a:off x="3785399" y="3602275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1" name="Rectángulo 120"/>
          <p:cNvSpPr/>
          <p:nvPr/>
        </p:nvSpPr>
        <p:spPr>
          <a:xfrm>
            <a:off x="3785554" y="4730974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8" name="Rectángulo 117"/>
          <p:cNvSpPr/>
          <p:nvPr/>
        </p:nvSpPr>
        <p:spPr>
          <a:xfrm>
            <a:off x="4668432" y="3602275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9" name="Rectángulo 118"/>
          <p:cNvSpPr/>
          <p:nvPr/>
        </p:nvSpPr>
        <p:spPr>
          <a:xfrm>
            <a:off x="4668587" y="4730974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6" name="Rectángulo 115"/>
          <p:cNvSpPr/>
          <p:nvPr/>
        </p:nvSpPr>
        <p:spPr>
          <a:xfrm>
            <a:off x="5553079" y="3602275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7" name="Rectángulo 116"/>
          <p:cNvSpPr/>
          <p:nvPr/>
        </p:nvSpPr>
        <p:spPr>
          <a:xfrm>
            <a:off x="5553234" y="4730974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4" name="Rectángulo 113"/>
          <p:cNvSpPr/>
          <p:nvPr/>
        </p:nvSpPr>
        <p:spPr>
          <a:xfrm>
            <a:off x="6436112" y="3602275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5" name="Rectángulo 114"/>
          <p:cNvSpPr/>
          <p:nvPr/>
        </p:nvSpPr>
        <p:spPr>
          <a:xfrm>
            <a:off x="6436267" y="4730974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2" name="Rectángulo 111"/>
          <p:cNvSpPr/>
          <p:nvPr/>
        </p:nvSpPr>
        <p:spPr>
          <a:xfrm>
            <a:off x="7319300" y="3602275"/>
            <a:ext cx="863845" cy="1115999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Rectángulo 112"/>
          <p:cNvSpPr/>
          <p:nvPr/>
        </p:nvSpPr>
        <p:spPr>
          <a:xfrm>
            <a:off x="7319455" y="4730974"/>
            <a:ext cx="863845" cy="111599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solidFill>
              <a:schemeClr val="bg1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9" name="Rectángulo 128"/>
          <p:cNvSpPr/>
          <p:nvPr/>
        </p:nvSpPr>
        <p:spPr>
          <a:xfrm>
            <a:off x="3028950" y="2295525"/>
            <a:ext cx="576000" cy="864000"/>
          </a:xfrm>
          <a:prstGeom prst="rect">
            <a:avLst/>
          </a:prstGeom>
          <a:solidFill>
            <a:srgbClr val="00B050">
              <a:alpha val="50196"/>
            </a:srgbClr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8" name="Grupo 137"/>
          <p:cNvGrpSpPr/>
          <p:nvPr/>
        </p:nvGrpSpPr>
        <p:grpSpPr>
          <a:xfrm>
            <a:off x="2921722" y="1078703"/>
            <a:ext cx="673962" cy="928691"/>
            <a:chOff x="3733730" y="1090609"/>
            <a:chExt cx="673962" cy="928691"/>
          </a:xfrm>
          <a:effectLst>
            <a:outerShdw blurRad="12700" dist="139700" dir="2700000" sx="99000" sy="99000" algn="tl" rotWithShape="0">
              <a:prstClr val="black">
                <a:alpha val="50000"/>
              </a:prstClr>
            </a:outerShdw>
          </a:effectLst>
        </p:grpSpPr>
        <p:grpSp>
          <p:nvGrpSpPr>
            <p:cNvPr id="139" name="Grupo 138"/>
            <p:cNvGrpSpPr/>
            <p:nvPr/>
          </p:nvGrpSpPr>
          <p:grpSpPr>
            <a:xfrm>
              <a:off x="3762343" y="1119189"/>
              <a:ext cx="645349" cy="900111"/>
              <a:chOff x="3636137" y="1123951"/>
              <a:chExt cx="645349" cy="900111"/>
            </a:xfrm>
            <a:effectLst/>
          </p:grpSpPr>
          <p:grpSp>
            <p:nvGrpSpPr>
              <p:cNvPr id="155" name="Grupo 154"/>
              <p:cNvGrpSpPr/>
              <p:nvPr/>
            </p:nvGrpSpPr>
            <p:grpSpPr>
              <a:xfrm>
                <a:off x="3664732" y="1152527"/>
                <a:ext cx="616754" cy="871535"/>
                <a:chOff x="3664732" y="1152527"/>
                <a:chExt cx="616754" cy="871535"/>
              </a:xfrm>
            </p:grpSpPr>
            <p:grpSp>
              <p:nvGrpSpPr>
                <p:cNvPr id="171" name="Grupo 170"/>
                <p:cNvGrpSpPr/>
                <p:nvPr/>
              </p:nvGrpSpPr>
              <p:grpSpPr>
                <a:xfrm>
                  <a:off x="3693312" y="1181103"/>
                  <a:ext cx="588174" cy="842959"/>
                  <a:chOff x="3693312" y="1181103"/>
                  <a:chExt cx="588174" cy="842959"/>
                </a:xfrm>
              </p:grpSpPr>
              <p:grpSp>
                <p:nvGrpSpPr>
                  <p:cNvPr id="187" name="Grupo 186"/>
                  <p:cNvGrpSpPr/>
                  <p:nvPr/>
                </p:nvGrpSpPr>
                <p:grpSpPr>
                  <a:xfrm>
                    <a:off x="3707598" y="1195389"/>
                    <a:ext cx="573888" cy="828673"/>
                    <a:chOff x="3598061" y="1181102"/>
                    <a:chExt cx="573888" cy="828673"/>
                  </a:xfrm>
                  <a:effectLst/>
                </p:grpSpPr>
                <p:grpSp>
                  <p:nvGrpSpPr>
                    <p:cNvPr id="195" name="Grupo 194"/>
                    <p:cNvGrpSpPr/>
                    <p:nvPr/>
                  </p:nvGrpSpPr>
                  <p:grpSpPr>
                    <a:xfrm>
                      <a:off x="3605208" y="1188245"/>
                      <a:ext cx="566741" cy="821530"/>
                      <a:chOff x="3605208" y="1188245"/>
                      <a:chExt cx="566741" cy="821530"/>
                    </a:xfrm>
                    <a:effectLst/>
                  </p:grpSpPr>
                  <p:sp>
                    <p:nvSpPr>
                      <p:cNvPr id="199" name="Rectángulo 198"/>
                      <p:cNvSpPr/>
                      <p:nvPr/>
                    </p:nvSpPr>
                    <p:spPr>
                      <a:xfrm>
                        <a:off x="3609974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200" name="Rectángulo 199"/>
                      <p:cNvSpPr/>
                      <p:nvPr/>
                    </p:nvSpPr>
                    <p:spPr>
                      <a:xfrm>
                        <a:off x="3605208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  <p:grpSp>
                  <p:nvGrpSpPr>
                    <p:cNvPr id="196" name="Grupo 195"/>
                    <p:cNvGrpSpPr/>
                    <p:nvPr/>
                  </p:nvGrpSpPr>
                  <p:grpSpPr>
                    <a:xfrm>
                      <a:off x="3598061" y="1181102"/>
                      <a:ext cx="566741" cy="821530"/>
                      <a:chOff x="3607589" y="1188245"/>
                      <a:chExt cx="566741" cy="821530"/>
                    </a:xfrm>
                    <a:effectLst/>
                  </p:grpSpPr>
                  <p:sp>
                    <p:nvSpPr>
                      <p:cNvPr id="197" name="Rectángulo 196"/>
                      <p:cNvSpPr/>
                      <p:nvPr/>
                    </p:nvSpPr>
                    <p:spPr>
                      <a:xfrm>
                        <a:off x="3612355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98" name="Rectángulo 197"/>
                      <p:cNvSpPr/>
                      <p:nvPr/>
                    </p:nvSpPr>
                    <p:spPr>
                      <a:xfrm>
                        <a:off x="3607589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</p:grpSp>
              <p:grpSp>
                <p:nvGrpSpPr>
                  <p:cNvPr id="188" name="Grupo 187"/>
                  <p:cNvGrpSpPr/>
                  <p:nvPr/>
                </p:nvGrpSpPr>
                <p:grpSpPr>
                  <a:xfrm>
                    <a:off x="3693312" y="1181103"/>
                    <a:ext cx="573888" cy="828673"/>
                    <a:chOff x="3598061" y="1181102"/>
                    <a:chExt cx="573888" cy="828673"/>
                  </a:xfrm>
                  <a:effectLst/>
                </p:grpSpPr>
                <p:grpSp>
                  <p:nvGrpSpPr>
                    <p:cNvPr id="189" name="Grupo 188"/>
                    <p:cNvGrpSpPr/>
                    <p:nvPr/>
                  </p:nvGrpSpPr>
                  <p:grpSpPr>
                    <a:xfrm>
                      <a:off x="3605208" y="1188245"/>
                      <a:ext cx="566741" cy="821530"/>
                      <a:chOff x="3605208" y="1188245"/>
                      <a:chExt cx="566741" cy="821530"/>
                    </a:xfrm>
                    <a:effectLst/>
                  </p:grpSpPr>
                  <p:sp>
                    <p:nvSpPr>
                      <p:cNvPr id="193" name="Rectángulo 192"/>
                      <p:cNvSpPr/>
                      <p:nvPr/>
                    </p:nvSpPr>
                    <p:spPr>
                      <a:xfrm>
                        <a:off x="3609974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94" name="Rectángulo 193"/>
                      <p:cNvSpPr/>
                      <p:nvPr/>
                    </p:nvSpPr>
                    <p:spPr>
                      <a:xfrm>
                        <a:off x="3605208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  <p:grpSp>
                  <p:nvGrpSpPr>
                    <p:cNvPr id="190" name="Grupo 189"/>
                    <p:cNvGrpSpPr/>
                    <p:nvPr/>
                  </p:nvGrpSpPr>
                  <p:grpSpPr>
                    <a:xfrm>
                      <a:off x="3598061" y="1181102"/>
                      <a:ext cx="566741" cy="821530"/>
                      <a:chOff x="3607589" y="1188245"/>
                      <a:chExt cx="566741" cy="821530"/>
                    </a:xfrm>
                    <a:effectLst/>
                  </p:grpSpPr>
                  <p:sp>
                    <p:nvSpPr>
                      <p:cNvPr id="191" name="Rectángulo 190"/>
                      <p:cNvSpPr/>
                      <p:nvPr/>
                    </p:nvSpPr>
                    <p:spPr>
                      <a:xfrm>
                        <a:off x="3612355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92" name="Rectángulo 191"/>
                      <p:cNvSpPr/>
                      <p:nvPr/>
                    </p:nvSpPr>
                    <p:spPr>
                      <a:xfrm>
                        <a:off x="3607589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</p:grpSp>
            </p:grpSp>
            <p:grpSp>
              <p:nvGrpSpPr>
                <p:cNvPr id="172" name="Grupo 171"/>
                <p:cNvGrpSpPr/>
                <p:nvPr/>
              </p:nvGrpSpPr>
              <p:grpSpPr>
                <a:xfrm>
                  <a:off x="3664732" y="1152527"/>
                  <a:ext cx="588174" cy="842959"/>
                  <a:chOff x="3693312" y="1181103"/>
                  <a:chExt cx="588174" cy="842959"/>
                </a:xfrm>
              </p:grpSpPr>
              <p:grpSp>
                <p:nvGrpSpPr>
                  <p:cNvPr id="173" name="Grupo 172"/>
                  <p:cNvGrpSpPr/>
                  <p:nvPr/>
                </p:nvGrpSpPr>
                <p:grpSpPr>
                  <a:xfrm>
                    <a:off x="3707598" y="1195389"/>
                    <a:ext cx="573888" cy="828673"/>
                    <a:chOff x="3598061" y="1181102"/>
                    <a:chExt cx="573888" cy="828673"/>
                  </a:xfrm>
                  <a:effectLst/>
                </p:grpSpPr>
                <p:grpSp>
                  <p:nvGrpSpPr>
                    <p:cNvPr id="181" name="Grupo 180"/>
                    <p:cNvGrpSpPr/>
                    <p:nvPr/>
                  </p:nvGrpSpPr>
                  <p:grpSpPr>
                    <a:xfrm>
                      <a:off x="3605208" y="1188245"/>
                      <a:ext cx="566741" cy="821530"/>
                      <a:chOff x="3605208" y="1188245"/>
                      <a:chExt cx="566741" cy="821530"/>
                    </a:xfrm>
                    <a:effectLst/>
                  </p:grpSpPr>
                  <p:sp>
                    <p:nvSpPr>
                      <p:cNvPr id="185" name="Rectángulo 184"/>
                      <p:cNvSpPr/>
                      <p:nvPr/>
                    </p:nvSpPr>
                    <p:spPr>
                      <a:xfrm>
                        <a:off x="3609974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86" name="Rectángulo 185"/>
                      <p:cNvSpPr/>
                      <p:nvPr/>
                    </p:nvSpPr>
                    <p:spPr>
                      <a:xfrm>
                        <a:off x="3605208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  <p:grpSp>
                  <p:nvGrpSpPr>
                    <p:cNvPr id="182" name="Grupo 181"/>
                    <p:cNvGrpSpPr/>
                    <p:nvPr/>
                  </p:nvGrpSpPr>
                  <p:grpSpPr>
                    <a:xfrm>
                      <a:off x="3598061" y="1181102"/>
                      <a:ext cx="566741" cy="821530"/>
                      <a:chOff x="3607589" y="1188245"/>
                      <a:chExt cx="566741" cy="821530"/>
                    </a:xfrm>
                    <a:effectLst/>
                  </p:grpSpPr>
                  <p:sp>
                    <p:nvSpPr>
                      <p:cNvPr id="183" name="Rectángulo 182"/>
                      <p:cNvSpPr/>
                      <p:nvPr/>
                    </p:nvSpPr>
                    <p:spPr>
                      <a:xfrm>
                        <a:off x="3612355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84" name="Rectángulo 183"/>
                      <p:cNvSpPr/>
                      <p:nvPr/>
                    </p:nvSpPr>
                    <p:spPr>
                      <a:xfrm>
                        <a:off x="3607589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</p:grpSp>
              <p:grpSp>
                <p:nvGrpSpPr>
                  <p:cNvPr id="174" name="Grupo 173"/>
                  <p:cNvGrpSpPr/>
                  <p:nvPr/>
                </p:nvGrpSpPr>
                <p:grpSpPr>
                  <a:xfrm>
                    <a:off x="3693312" y="1181103"/>
                    <a:ext cx="573888" cy="828673"/>
                    <a:chOff x="3598061" y="1181102"/>
                    <a:chExt cx="573888" cy="828673"/>
                  </a:xfrm>
                  <a:effectLst/>
                </p:grpSpPr>
                <p:grpSp>
                  <p:nvGrpSpPr>
                    <p:cNvPr id="175" name="Grupo 174"/>
                    <p:cNvGrpSpPr/>
                    <p:nvPr/>
                  </p:nvGrpSpPr>
                  <p:grpSpPr>
                    <a:xfrm>
                      <a:off x="3605208" y="1188245"/>
                      <a:ext cx="566741" cy="821530"/>
                      <a:chOff x="3605208" y="1188245"/>
                      <a:chExt cx="566741" cy="821530"/>
                    </a:xfrm>
                    <a:effectLst/>
                  </p:grpSpPr>
                  <p:sp>
                    <p:nvSpPr>
                      <p:cNvPr id="179" name="Rectángulo 178"/>
                      <p:cNvSpPr/>
                      <p:nvPr/>
                    </p:nvSpPr>
                    <p:spPr>
                      <a:xfrm>
                        <a:off x="3609974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80" name="Rectángulo 179"/>
                      <p:cNvSpPr/>
                      <p:nvPr/>
                    </p:nvSpPr>
                    <p:spPr>
                      <a:xfrm>
                        <a:off x="3605208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  <p:grpSp>
                  <p:nvGrpSpPr>
                    <p:cNvPr id="176" name="Grupo 175"/>
                    <p:cNvGrpSpPr/>
                    <p:nvPr/>
                  </p:nvGrpSpPr>
                  <p:grpSpPr>
                    <a:xfrm>
                      <a:off x="3598061" y="1181102"/>
                      <a:ext cx="566741" cy="821530"/>
                      <a:chOff x="3607589" y="1188245"/>
                      <a:chExt cx="566741" cy="821530"/>
                    </a:xfrm>
                    <a:effectLst/>
                  </p:grpSpPr>
                  <p:sp>
                    <p:nvSpPr>
                      <p:cNvPr id="177" name="Rectángulo 176"/>
                      <p:cNvSpPr/>
                      <p:nvPr/>
                    </p:nvSpPr>
                    <p:spPr>
                      <a:xfrm>
                        <a:off x="3612355" y="1193007"/>
                        <a:ext cx="561975" cy="81676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  <p:sp>
                    <p:nvSpPr>
                      <p:cNvPr id="178" name="Rectángulo 177"/>
                      <p:cNvSpPr/>
                      <p:nvPr/>
                    </p:nvSpPr>
                    <p:spPr>
                      <a:xfrm>
                        <a:off x="3607589" y="1188245"/>
                        <a:ext cx="561975" cy="816768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s-ES"/>
                      </a:p>
                    </p:txBody>
                  </p:sp>
                </p:grpSp>
              </p:grpSp>
            </p:grpSp>
          </p:grpSp>
          <p:grpSp>
            <p:nvGrpSpPr>
              <p:cNvPr id="156" name="Grupo 155"/>
              <p:cNvGrpSpPr/>
              <p:nvPr/>
            </p:nvGrpSpPr>
            <p:grpSpPr>
              <a:xfrm>
                <a:off x="3636137" y="1123951"/>
                <a:ext cx="588174" cy="842959"/>
                <a:chOff x="3693312" y="1181103"/>
                <a:chExt cx="588174" cy="842959"/>
              </a:xfrm>
            </p:grpSpPr>
            <p:grpSp>
              <p:nvGrpSpPr>
                <p:cNvPr id="157" name="Grupo 156"/>
                <p:cNvGrpSpPr/>
                <p:nvPr/>
              </p:nvGrpSpPr>
              <p:grpSpPr>
                <a:xfrm>
                  <a:off x="3707598" y="1195389"/>
                  <a:ext cx="573888" cy="828673"/>
                  <a:chOff x="3598061" y="1181102"/>
                  <a:chExt cx="573888" cy="828673"/>
                </a:xfrm>
                <a:effectLst/>
              </p:grpSpPr>
              <p:grpSp>
                <p:nvGrpSpPr>
                  <p:cNvPr id="165" name="Grupo 164"/>
                  <p:cNvGrpSpPr/>
                  <p:nvPr/>
                </p:nvGrpSpPr>
                <p:grpSpPr>
                  <a:xfrm>
                    <a:off x="3605208" y="1188245"/>
                    <a:ext cx="566741" cy="821530"/>
                    <a:chOff x="3605208" y="1188245"/>
                    <a:chExt cx="566741" cy="821530"/>
                  </a:xfrm>
                  <a:effectLst/>
                </p:grpSpPr>
                <p:sp>
                  <p:nvSpPr>
                    <p:cNvPr id="169" name="Rectángulo 168"/>
                    <p:cNvSpPr/>
                    <p:nvPr/>
                  </p:nvSpPr>
                  <p:spPr>
                    <a:xfrm>
                      <a:off x="3609974" y="1193007"/>
                      <a:ext cx="561975" cy="81676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170" name="Rectángulo 169"/>
                    <p:cNvSpPr/>
                    <p:nvPr/>
                  </p:nvSpPr>
                  <p:spPr>
                    <a:xfrm>
                      <a:off x="3605208" y="1188245"/>
                      <a:ext cx="561975" cy="8167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</p:grpSp>
              <p:grpSp>
                <p:nvGrpSpPr>
                  <p:cNvPr id="166" name="Grupo 165"/>
                  <p:cNvGrpSpPr/>
                  <p:nvPr/>
                </p:nvGrpSpPr>
                <p:grpSpPr>
                  <a:xfrm>
                    <a:off x="3598061" y="1181102"/>
                    <a:ext cx="566741" cy="821530"/>
                    <a:chOff x="3607589" y="1188245"/>
                    <a:chExt cx="566741" cy="821530"/>
                  </a:xfrm>
                  <a:effectLst/>
                </p:grpSpPr>
                <p:sp>
                  <p:nvSpPr>
                    <p:cNvPr id="167" name="Rectángulo 166"/>
                    <p:cNvSpPr/>
                    <p:nvPr/>
                  </p:nvSpPr>
                  <p:spPr>
                    <a:xfrm>
                      <a:off x="3612355" y="1193007"/>
                      <a:ext cx="561975" cy="81676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168" name="Rectángulo 167"/>
                    <p:cNvSpPr/>
                    <p:nvPr/>
                  </p:nvSpPr>
                  <p:spPr>
                    <a:xfrm>
                      <a:off x="3607589" y="1188245"/>
                      <a:ext cx="561975" cy="8167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</p:grpSp>
            </p:grpSp>
            <p:grpSp>
              <p:nvGrpSpPr>
                <p:cNvPr id="158" name="Grupo 157"/>
                <p:cNvGrpSpPr/>
                <p:nvPr/>
              </p:nvGrpSpPr>
              <p:grpSpPr>
                <a:xfrm>
                  <a:off x="3693312" y="1181103"/>
                  <a:ext cx="573888" cy="828673"/>
                  <a:chOff x="3598061" y="1181102"/>
                  <a:chExt cx="573888" cy="828673"/>
                </a:xfrm>
                <a:effectLst/>
              </p:grpSpPr>
              <p:grpSp>
                <p:nvGrpSpPr>
                  <p:cNvPr id="159" name="Grupo 158"/>
                  <p:cNvGrpSpPr/>
                  <p:nvPr/>
                </p:nvGrpSpPr>
                <p:grpSpPr>
                  <a:xfrm>
                    <a:off x="3605208" y="1188245"/>
                    <a:ext cx="566741" cy="821530"/>
                    <a:chOff x="3605208" y="1188245"/>
                    <a:chExt cx="566741" cy="821530"/>
                  </a:xfrm>
                  <a:effectLst/>
                </p:grpSpPr>
                <p:sp>
                  <p:nvSpPr>
                    <p:cNvPr id="163" name="Rectángulo 162"/>
                    <p:cNvSpPr/>
                    <p:nvPr/>
                  </p:nvSpPr>
                  <p:spPr>
                    <a:xfrm>
                      <a:off x="3609974" y="1193007"/>
                      <a:ext cx="561975" cy="81676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164" name="Rectángulo 163"/>
                    <p:cNvSpPr/>
                    <p:nvPr/>
                  </p:nvSpPr>
                  <p:spPr>
                    <a:xfrm>
                      <a:off x="3605208" y="1188245"/>
                      <a:ext cx="561975" cy="8167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</p:grpSp>
              <p:grpSp>
                <p:nvGrpSpPr>
                  <p:cNvPr id="160" name="Grupo 159"/>
                  <p:cNvGrpSpPr/>
                  <p:nvPr/>
                </p:nvGrpSpPr>
                <p:grpSpPr>
                  <a:xfrm>
                    <a:off x="3598061" y="1181102"/>
                    <a:ext cx="566741" cy="821530"/>
                    <a:chOff x="3607589" y="1188245"/>
                    <a:chExt cx="566741" cy="821530"/>
                  </a:xfrm>
                  <a:effectLst/>
                </p:grpSpPr>
                <p:sp>
                  <p:nvSpPr>
                    <p:cNvPr id="161" name="Rectángulo 160"/>
                    <p:cNvSpPr/>
                    <p:nvPr/>
                  </p:nvSpPr>
                  <p:spPr>
                    <a:xfrm>
                      <a:off x="3612355" y="1193007"/>
                      <a:ext cx="561975" cy="81676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162" name="Rectángulo 161"/>
                    <p:cNvSpPr/>
                    <p:nvPr/>
                  </p:nvSpPr>
                  <p:spPr>
                    <a:xfrm>
                      <a:off x="3607589" y="1188245"/>
                      <a:ext cx="561975" cy="8167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</p:grpSp>
            </p:grpSp>
          </p:grpSp>
        </p:grpSp>
        <p:grpSp>
          <p:nvGrpSpPr>
            <p:cNvPr id="140" name="Grupo 139"/>
            <p:cNvGrpSpPr/>
            <p:nvPr/>
          </p:nvGrpSpPr>
          <p:grpSpPr>
            <a:xfrm>
              <a:off x="3733730" y="1090609"/>
              <a:ext cx="588174" cy="842959"/>
              <a:chOff x="3693312" y="1181103"/>
              <a:chExt cx="588174" cy="842959"/>
            </a:xfrm>
          </p:grpSpPr>
          <p:grpSp>
            <p:nvGrpSpPr>
              <p:cNvPr id="141" name="Grupo 140"/>
              <p:cNvGrpSpPr/>
              <p:nvPr/>
            </p:nvGrpSpPr>
            <p:grpSpPr>
              <a:xfrm>
                <a:off x="3707598" y="1195389"/>
                <a:ext cx="573888" cy="828673"/>
                <a:chOff x="3598061" y="1181102"/>
                <a:chExt cx="573888" cy="828673"/>
              </a:xfrm>
              <a:effectLst/>
            </p:grpSpPr>
            <p:grpSp>
              <p:nvGrpSpPr>
                <p:cNvPr id="149" name="Grupo 148"/>
                <p:cNvGrpSpPr/>
                <p:nvPr/>
              </p:nvGrpSpPr>
              <p:grpSpPr>
                <a:xfrm>
                  <a:off x="3605208" y="1188245"/>
                  <a:ext cx="566741" cy="821530"/>
                  <a:chOff x="3605208" y="1188245"/>
                  <a:chExt cx="566741" cy="821530"/>
                </a:xfrm>
                <a:effectLst/>
              </p:grpSpPr>
              <p:sp>
                <p:nvSpPr>
                  <p:cNvPr id="153" name="Rectángulo 152"/>
                  <p:cNvSpPr/>
                  <p:nvPr/>
                </p:nvSpPr>
                <p:spPr>
                  <a:xfrm>
                    <a:off x="3609974" y="1193007"/>
                    <a:ext cx="561975" cy="81676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54" name="Rectángulo 153"/>
                  <p:cNvSpPr/>
                  <p:nvPr/>
                </p:nvSpPr>
                <p:spPr>
                  <a:xfrm>
                    <a:off x="3605208" y="1188245"/>
                    <a:ext cx="561975" cy="816768"/>
                  </a:xfrm>
                  <a:prstGeom prst="rect">
                    <a:avLst/>
                  </a:prstGeom>
                  <a:solidFill>
                    <a:srgbClr val="92D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150" name="Grupo 149"/>
                <p:cNvGrpSpPr/>
                <p:nvPr/>
              </p:nvGrpSpPr>
              <p:grpSpPr>
                <a:xfrm>
                  <a:off x="3598061" y="1181102"/>
                  <a:ext cx="566741" cy="821530"/>
                  <a:chOff x="3607589" y="1188245"/>
                  <a:chExt cx="566741" cy="821530"/>
                </a:xfrm>
                <a:effectLst/>
              </p:grpSpPr>
              <p:sp>
                <p:nvSpPr>
                  <p:cNvPr id="151" name="Rectángulo 150"/>
                  <p:cNvSpPr/>
                  <p:nvPr/>
                </p:nvSpPr>
                <p:spPr>
                  <a:xfrm>
                    <a:off x="3612355" y="1193007"/>
                    <a:ext cx="561975" cy="81676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52" name="Rectángulo 151"/>
                  <p:cNvSpPr/>
                  <p:nvPr/>
                </p:nvSpPr>
                <p:spPr>
                  <a:xfrm>
                    <a:off x="3607589" y="1188245"/>
                    <a:ext cx="561975" cy="816768"/>
                  </a:xfrm>
                  <a:prstGeom prst="rect">
                    <a:avLst/>
                  </a:prstGeom>
                  <a:solidFill>
                    <a:srgbClr val="92D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142" name="Grupo 141"/>
              <p:cNvGrpSpPr/>
              <p:nvPr/>
            </p:nvGrpSpPr>
            <p:grpSpPr>
              <a:xfrm>
                <a:off x="3693312" y="1181103"/>
                <a:ext cx="573888" cy="828673"/>
                <a:chOff x="3598061" y="1181102"/>
                <a:chExt cx="573888" cy="828673"/>
              </a:xfrm>
              <a:effectLst/>
            </p:grpSpPr>
            <p:grpSp>
              <p:nvGrpSpPr>
                <p:cNvPr id="143" name="Grupo 142"/>
                <p:cNvGrpSpPr/>
                <p:nvPr/>
              </p:nvGrpSpPr>
              <p:grpSpPr>
                <a:xfrm>
                  <a:off x="3605208" y="1188245"/>
                  <a:ext cx="566741" cy="821530"/>
                  <a:chOff x="3605208" y="1188245"/>
                  <a:chExt cx="566741" cy="821530"/>
                </a:xfrm>
                <a:effectLst/>
              </p:grpSpPr>
              <p:sp>
                <p:nvSpPr>
                  <p:cNvPr id="147" name="Rectángulo 146"/>
                  <p:cNvSpPr/>
                  <p:nvPr/>
                </p:nvSpPr>
                <p:spPr>
                  <a:xfrm>
                    <a:off x="3609974" y="1193007"/>
                    <a:ext cx="561975" cy="81676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48" name="Rectángulo 147"/>
                  <p:cNvSpPr/>
                  <p:nvPr/>
                </p:nvSpPr>
                <p:spPr>
                  <a:xfrm>
                    <a:off x="3605208" y="1188245"/>
                    <a:ext cx="561975" cy="816768"/>
                  </a:xfrm>
                  <a:prstGeom prst="rect">
                    <a:avLst/>
                  </a:prstGeom>
                  <a:solidFill>
                    <a:srgbClr val="92D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144" name="Grupo 143"/>
                <p:cNvGrpSpPr/>
                <p:nvPr/>
              </p:nvGrpSpPr>
              <p:grpSpPr>
                <a:xfrm>
                  <a:off x="3598061" y="1181102"/>
                  <a:ext cx="566741" cy="821530"/>
                  <a:chOff x="3607589" y="1188245"/>
                  <a:chExt cx="566741" cy="821530"/>
                </a:xfrm>
                <a:effectLst/>
              </p:grpSpPr>
              <p:sp>
                <p:nvSpPr>
                  <p:cNvPr id="145" name="Rectángulo 144"/>
                  <p:cNvSpPr/>
                  <p:nvPr/>
                </p:nvSpPr>
                <p:spPr>
                  <a:xfrm>
                    <a:off x="3612355" y="1193007"/>
                    <a:ext cx="561975" cy="81676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46" name="Rectángulo 145"/>
                  <p:cNvSpPr/>
                  <p:nvPr/>
                </p:nvSpPr>
                <p:spPr>
                  <a:xfrm>
                    <a:off x="3607589" y="1188245"/>
                    <a:ext cx="561975" cy="816768"/>
                  </a:xfrm>
                  <a:prstGeom prst="rect">
                    <a:avLst/>
                  </a:prstGeom>
                  <a:solidFill>
                    <a:srgbClr val="92D050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</p:grpSp>
      <p:sp>
        <p:nvSpPr>
          <p:cNvPr id="201" name="Rectángulo 200"/>
          <p:cNvSpPr/>
          <p:nvPr/>
        </p:nvSpPr>
        <p:spPr>
          <a:xfrm>
            <a:off x="8391524" y="3705225"/>
            <a:ext cx="576000" cy="864000"/>
          </a:xfrm>
          <a:prstGeom prst="rect">
            <a:avLst/>
          </a:prstGeom>
          <a:solidFill>
            <a:srgbClr val="00B050">
              <a:alpha val="50196"/>
            </a:srgbClr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03" name="Grupo 202"/>
          <p:cNvGrpSpPr/>
          <p:nvPr/>
        </p:nvGrpSpPr>
        <p:grpSpPr>
          <a:xfrm>
            <a:off x="8396286" y="2443163"/>
            <a:ext cx="576000" cy="576000"/>
            <a:chOff x="8391524" y="2438400"/>
            <a:chExt cx="576000" cy="576000"/>
          </a:xfrm>
        </p:grpSpPr>
        <p:sp>
          <p:nvSpPr>
            <p:cNvPr id="204" name="Elipse 203"/>
            <p:cNvSpPr/>
            <p:nvPr/>
          </p:nvSpPr>
          <p:spPr>
            <a:xfrm>
              <a:off x="8391524" y="2438400"/>
              <a:ext cx="576000" cy="576000"/>
            </a:xfrm>
            <a:prstGeom prst="ellipse">
              <a:avLst/>
            </a:prstGeom>
            <a:solidFill>
              <a:srgbClr val="92D050">
                <a:alpha val="50196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05" name="Estrella de 4 puntas 204"/>
            <p:cNvSpPr/>
            <p:nvPr/>
          </p:nvSpPr>
          <p:spPr>
            <a:xfrm>
              <a:off x="8391524" y="2438400"/>
              <a:ext cx="576000" cy="576000"/>
            </a:xfrm>
            <a:prstGeom prst="star4">
              <a:avLst>
                <a:gd name="adj" fmla="val 19115"/>
              </a:avLst>
            </a:prstGeom>
            <a:solidFill>
              <a:srgbClr val="92D050">
                <a:alpha val="50196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06" name="Grupo 205"/>
          <p:cNvGrpSpPr/>
          <p:nvPr/>
        </p:nvGrpSpPr>
        <p:grpSpPr>
          <a:xfrm>
            <a:off x="3024186" y="3833813"/>
            <a:ext cx="576000" cy="576000"/>
            <a:chOff x="8391524" y="2438400"/>
            <a:chExt cx="576000" cy="576000"/>
          </a:xfrm>
        </p:grpSpPr>
        <p:sp>
          <p:nvSpPr>
            <p:cNvPr id="207" name="Elipse 206"/>
            <p:cNvSpPr/>
            <p:nvPr/>
          </p:nvSpPr>
          <p:spPr>
            <a:xfrm>
              <a:off x="8391524" y="2438400"/>
              <a:ext cx="576000" cy="576000"/>
            </a:xfrm>
            <a:prstGeom prst="ellipse">
              <a:avLst/>
            </a:prstGeom>
            <a:solidFill>
              <a:srgbClr val="92D050">
                <a:alpha val="50196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08" name="Estrella de 4 puntas 207"/>
            <p:cNvSpPr/>
            <p:nvPr/>
          </p:nvSpPr>
          <p:spPr>
            <a:xfrm>
              <a:off x="8391524" y="2438400"/>
              <a:ext cx="576000" cy="576000"/>
            </a:xfrm>
            <a:prstGeom prst="star4">
              <a:avLst>
                <a:gd name="adj" fmla="val 19115"/>
              </a:avLst>
            </a:prstGeom>
            <a:solidFill>
              <a:srgbClr val="92D050">
                <a:alpha val="50196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09" name="Grupo 208"/>
          <p:cNvGrpSpPr/>
          <p:nvPr/>
        </p:nvGrpSpPr>
        <p:grpSpPr>
          <a:xfrm>
            <a:off x="8377238" y="1157288"/>
            <a:ext cx="614359" cy="876301"/>
            <a:chOff x="8372475" y="1157288"/>
            <a:chExt cx="614359" cy="876301"/>
          </a:xfrm>
          <a:solidFill>
            <a:srgbClr val="FF0000"/>
          </a:solidFill>
        </p:grpSpPr>
        <p:sp>
          <p:nvSpPr>
            <p:cNvPr id="210" name="Forma libre 209"/>
            <p:cNvSpPr/>
            <p:nvPr/>
          </p:nvSpPr>
          <p:spPr>
            <a:xfrm>
              <a:off x="8372475" y="1157288"/>
              <a:ext cx="519113" cy="714375"/>
            </a:xfrm>
            <a:custGeom>
              <a:avLst/>
              <a:gdLst>
                <a:gd name="connsiteX0" fmla="*/ 519113 w 519113"/>
                <a:gd name="connsiteY0" fmla="*/ 0 h 714375"/>
                <a:gd name="connsiteX1" fmla="*/ 519113 w 519113"/>
                <a:gd name="connsiteY1" fmla="*/ 0 h 714375"/>
                <a:gd name="connsiteX2" fmla="*/ 481013 w 519113"/>
                <a:gd name="connsiteY2" fmla="*/ 14287 h 714375"/>
                <a:gd name="connsiteX3" fmla="*/ 466725 w 519113"/>
                <a:gd name="connsiteY3" fmla="*/ 19050 h 714375"/>
                <a:gd name="connsiteX4" fmla="*/ 423863 w 519113"/>
                <a:gd name="connsiteY4" fmla="*/ 42862 h 714375"/>
                <a:gd name="connsiteX5" fmla="*/ 390525 w 519113"/>
                <a:gd name="connsiteY5" fmla="*/ 42862 h 714375"/>
                <a:gd name="connsiteX6" fmla="*/ 381000 w 519113"/>
                <a:gd name="connsiteY6" fmla="*/ 14287 h 714375"/>
                <a:gd name="connsiteX7" fmla="*/ 376238 w 519113"/>
                <a:gd name="connsiteY7" fmla="*/ 0 h 714375"/>
                <a:gd name="connsiteX8" fmla="*/ 309563 w 519113"/>
                <a:gd name="connsiteY8" fmla="*/ 4762 h 714375"/>
                <a:gd name="connsiteX9" fmla="*/ 280988 w 519113"/>
                <a:gd name="connsiteY9" fmla="*/ 14287 h 714375"/>
                <a:gd name="connsiteX10" fmla="*/ 266700 w 519113"/>
                <a:gd name="connsiteY10" fmla="*/ 19050 h 714375"/>
                <a:gd name="connsiteX11" fmla="*/ 257175 w 519113"/>
                <a:gd name="connsiteY11" fmla="*/ 33337 h 714375"/>
                <a:gd name="connsiteX12" fmla="*/ 238125 w 519113"/>
                <a:gd name="connsiteY12" fmla="*/ 42862 h 714375"/>
                <a:gd name="connsiteX13" fmla="*/ 204788 w 519113"/>
                <a:gd name="connsiteY13" fmla="*/ 61912 h 714375"/>
                <a:gd name="connsiteX14" fmla="*/ 195263 w 519113"/>
                <a:gd name="connsiteY14" fmla="*/ 76200 h 714375"/>
                <a:gd name="connsiteX15" fmla="*/ 166688 w 519113"/>
                <a:gd name="connsiteY15" fmla="*/ 95250 h 714375"/>
                <a:gd name="connsiteX16" fmla="*/ 138113 w 519113"/>
                <a:gd name="connsiteY16" fmla="*/ 109537 h 714375"/>
                <a:gd name="connsiteX17" fmla="*/ 123825 w 519113"/>
                <a:gd name="connsiteY17" fmla="*/ 123825 h 714375"/>
                <a:gd name="connsiteX18" fmla="*/ 109538 w 519113"/>
                <a:gd name="connsiteY18" fmla="*/ 128587 h 714375"/>
                <a:gd name="connsiteX19" fmla="*/ 90488 w 519113"/>
                <a:gd name="connsiteY19" fmla="*/ 157162 h 714375"/>
                <a:gd name="connsiteX20" fmla="*/ 61913 w 519113"/>
                <a:gd name="connsiteY20" fmla="*/ 200025 h 714375"/>
                <a:gd name="connsiteX21" fmla="*/ 52388 w 519113"/>
                <a:gd name="connsiteY21" fmla="*/ 214312 h 714375"/>
                <a:gd name="connsiteX22" fmla="*/ 33338 w 519113"/>
                <a:gd name="connsiteY22" fmla="*/ 271462 h 714375"/>
                <a:gd name="connsiteX23" fmla="*/ 28575 w 519113"/>
                <a:gd name="connsiteY23" fmla="*/ 285750 h 714375"/>
                <a:gd name="connsiteX24" fmla="*/ 19050 w 519113"/>
                <a:gd name="connsiteY24" fmla="*/ 300037 h 714375"/>
                <a:gd name="connsiteX25" fmla="*/ 9525 w 519113"/>
                <a:gd name="connsiteY25" fmla="*/ 328612 h 714375"/>
                <a:gd name="connsiteX26" fmla="*/ 0 w 519113"/>
                <a:gd name="connsiteY26" fmla="*/ 371475 h 714375"/>
                <a:gd name="connsiteX27" fmla="*/ 4763 w 519113"/>
                <a:gd name="connsiteY27" fmla="*/ 504825 h 714375"/>
                <a:gd name="connsiteX28" fmla="*/ 23813 w 519113"/>
                <a:gd name="connsiteY28" fmla="*/ 533400 h 714375"/>
                <a:gd name="connsiteX29" fmla="*/ 38100 w 519113"/>
                <a:gd name="connsiteY29" fmla="*/ 542925 h 714375"/>
                <a:gd name="connsiteX30" fmla="*/ 52388 w 519113"/>
                <a:gd name="connsiteY30" fmla="*/ 609600 h 714375"/>
                <a:gd name="connsiteX31" fmla="*/ 71438 w 519113"/>
                <a:gd name="connsiteY31" fmla="*/ 642937 h 714375"/>
                <a:gd name="connsiteX32" fmla="*/ 100013 w 519113"/>
                <a:gd name="connsiteY32" fmla="*/ 647700 h 714375"/>
                <a:gd name="connsiteX33" fmla="*/ 147638 w 519113"/>
                <a:gd name="connsiteY33" fmla="*/ 652462 h 714375"/>
                <a:gd name="connsiteX34" fmla="*/ 176213 w 519113"/>
                <a:gd name="connsiteY34" fmla="*/ 671512 h 714375"/>
                <a:gd name="connsiteX35" fmla="*/ 190500 w 519113"/>
                <a:gd name="connsiteY35" fmla="*/ 681037 h 714375"/>
                <a:gd name="connsiteX36" fmla="*/ 209550 w 519113"/>
                <a:gd name="connsiteY36" fmla="*/ 685800 h 714375"/>
                <a:gd name="connsiteX37" fmla="*/ 223838 w 519113"/>
                <a:gd name="connsiteY37" fmla="*/ 695325 h 714375"/>
                <a:gd name="connsiteX38" fmla="*/ 238125 w 519113"/>
                <a:gd name="connsiteY38" fmla="*/ 700087 h 714375"/>
                <a:gd name="connsiteX39" fmla="*/ 252413 w 519113"/>
                <a:gd name="connsiteY39" fmla="*/ 714375 h 714375"/>
                <a:gd name="connsiteX40" fmla="*/ 309563 w 519113"/>
                <a:gd name="connsiteY40" fmla="*/ 709612 h 714375"/>
                <a:gd name="connsiteX41" fmla="*/ 323850 w 519113"/>
                <a:gd name="connsiteY41" fmla="*/ 700087 h 714375"/>
                <a:gd name="connsiteX42" fmla="*/ 361950 w 519113"/>
                <a:gd name="connsiteY42" fmla="*/ 685800 h 714375"/>
                <a:gd name="connsiteX43" fmla="*/ 376238 w 519113"/>
                <a:gd name="connsiteY43" fmla="*/ 676275 h 714375"/>
                <a:gd name="connsiteX44" fmla="*/ 409575 w 519113"/>
                <a:gd name="connsiteY44" fmla="*/ 633412 h 714375"/>
                <a:gd name="connsiteX45" fmla="*/ 414338 w 519113"/>
                <a:gd name="connsiteY45" fmla="*/ 619125 h 714375"/>
                <a:gd name="connsiteX46" fmla="*/ 433388 w 519113"/>
                <a:gd name="connsiteY46" fmla="*/ 590550 h 714375"/>
                <a:gd name="connsiteX47" fmla="*/ 442913 w 519113"/>
                <a:gd name="connsiteY47" fmla="*/ 576262 h 714375"/>
                <a:gd name="connsiteX48" fmla="*/ 452438 w 519113"/>
                <a:gd name="connsiteY48" fmla="*/ 557212 h 714375"/>
                <a:gd name="connsiteX49" fmla="*/ 461963 w 519113"/>
                <a:gd name="connsiteY49" fmla="*/ 523875 h 714375"/>
                <a:gd name="connsiteX50" fmla="*/ 471488 w 519113"/>
                <a:gd name="connsiteY50" fmla="*/ 495300 h 714375"/>
                <a:gd name="connsiteX51" fmla="*/ 481013 w 519113"/>
                <a:gd name="connsiteY51" fmla="*/ 452437 h 714375"/>
                <a:gd name="connsiteX52" fmla="*/ 485775 w 519113"/>
                <a:gd name="connsiteY52" fmla="*/ 438150 h 714375"/>
                <a:gd name="connsiteX53" fmla="*/ 490538 w 519113"/>
                <a:gd name="connsiteY53" fmla="*/ 409575 h 714375"/>
                <a:gd name="connsiteX54" fmla="*/ 485775 w 519113"/>
                <a:gd name="connsiteY54" fmla="*/ 347662 h 714375"/>
                <a:gd name="connsiteX55" fmla="*/ 471488 w 519113"/>
                <a:gd name="connsiteY55" fmla="*/ 338137 h 714375"/>
                <a:gd name="connsiteX56" fmla="*/ 442913 w 519113"/>
                <a:gd name="connsiteY56" fmla="*/ 328612 h 714375"/>
                <a:gd name="connsiteX57" fmla="*/ 428625 w 519113"/>
                <a:gd name="connsiteY57" fmla="*/ 323850 h 714375"/>
                <a:gd name="connsiteX58" fmla="*/ 414338 w 519113"/>
                <a:gd name="connsiteY58" fmla="*/ 319087 h 714375"/>
                <a:gd name="connsiteX59" fmla="*/ 309563 w 519113"/>
                <a:gd name="connsiteY59" fmla="*/ 323850 h 714375"/>
                <a:gd name="connsiteX60" fmla="*/ 261938 w 519113"/>
                <a:gd name="connsiteY60" fmla="*/ 342900 h 714375"/>
                <a:gd name="connsiteX61" fmla="*/ 252413 w 519113"/>
                <a:gd name="connsiteY61" fmla="*/ 357187 h 714375"/>
                <a:gd name="connsiteX62" fmla="*/ 242888 w 519113"/>
                <a:gd name="connsiteY62" fmla="*/ 385762 h 714375"/>
                <a:gd name="connsiteX63" fmla="*/ 228600 w 519113"/>
                <a:gd name="connsiteY63" fmla="*/ 395287 h 714375"/>
                <a:gd name="connsiteX64" fmla="*/ 223838 w 519113"/>
                <a:gd name="connsiteY64" fmla="*/ 419100 h 714375"/>
                <a:gd name="connsiteX65" fmla="*/ 300038 w 519113"/>
                <a:gd name="connsiteY65" fmla="*/ 409575 h 714375"/>
                <a:gd name="connsiteX66" fmla="*/ 357188 w 519113"/>
                <a:gd name="connsiteY66" fmla="*/ 347662 h 714375"/>
                <a:gd name="connsiteX67" fmla="*/ 395288 w 519113"/>
                <a:gd name="connsiteY67" fmla="*/ 366712 h 714375"/>
                <a:gd name="connsiteX68" fmla="*/ 409575 w 519113"/>
                <a:gd name="connsiteY68" fmla="*/ 371475 h 714375"/>
                <a:gd name="connsiteX69" fmla="*/ 423863 w 519113"/>
                <a:gd name="connsiteY69" fmla="*/ 400050 h 714375"/>
                <a:gd name="connsiteX70" fmla="*/ 428625 w 519113"/>
                <a:gd name="connsiteY70" fmla="*/ 428625 h 714375"/>
                <a:gd name="connsiteX71" fmla="*/ 433388 w 519113"/>
                <a:gd name="connsiteY71" fmla="*/ 442912 h 714375"/>
                <a:gd name="connsiteX72" fmla="*/ 428625 w 519113"/>
                <a:gd name="connsiteY72" fmla="*/ 490537 h 714375"/>
                <a:gd name="connsiteX73" fmla="*/ 423863 w 519113"/>
                <a:gd name="connsiteY73" fmla="*/ 504825 h 714375"/>
                <a:gd name="connsiteX74" fmla="*/ 409575 w 519113"/>
                <a:gd name="connsiteY74" fmla="*/ 519112 h 714375"/>
                <a:gd name="connsiteX75" fmla="*/ 376238 w 519113"/>
                <a:gd name="connsiteY75" fmla="*/ 557212 h 714375"/>
                <a:gd name="connsiteX76" fmla="*/ 371475 w 519113"/>
                <a:gd name="connsiteY76" fmla="*/ 571500 h 714375"/>
                <a:gd name="connsiteX77" fmla="*/ 352425 w 519113"/>
                <a:gd name="connsiteY77" fmla="*/ 600075 h 714375"/>
                <a:gd name="connsiteX78" fmla="*/ 333375 w 519113"/>
                <a:gd name="connsiteY78" fmla="*/ 628650 h 714375"/>
                <a:gd name="connsiteX79" fmla="*/ 323850 w 519113"/>
                <a:gd name="connsiteY79" fmla="*/ 642937 h 714375"/>
                <a:gd name="connsiteX80" fmla="*/ 309563 w 519113"/>
                <a:gd name="connsiteY80" fmla="*/ 647700 h 714375"/>
                <a:gd name="connsiteX81" fmla="*/ 276225 w 519113"/>
                <a:gd name="connsiteY81" fmla="*/ 657225 h 714375"/>
                <a:gd name="connsiteX82" fmla="*/ 261938 w 519113"/>
                <a:gd name="connsiteY82" fmla="*/ 652462 h 714375"/>
                <a:gd name="connsiteX83" fmla="*/ 223838 w 519113"/>
                <a:gd name="connsiteY83" fmla="*/ 638175 h 714375"/>
                <a:gd name="connsiteX84" fmla="*/ 204788 w 519113"/>
                <a:gd name="connsiteY84" fmla="*/ 633412 h 714375"/>
                <a:gd name="connsiteX85" fmla="*/ 190500 w 519113"/>
                <a:gd name="connsiteY85" fmla="*/ 628650 h 714375"/>
                <a:gd name="connsiteX86" fmla="*/ 176213 w 519113"/>
                <a:gd name="connsiteY86" fmla="*/ 600075 h 714375"/>
                <a:gd name="connsiteX87" fmla="*/ 166688 w 519113"/>
                <a:gd name="connsiteY87" fmla="*/ 585787 h 714375"/>
                <a:gd name="connsiteX88" fmla="*/ 161925 w 519113"/>
                <a:gd name="connsiteY88" fmla="*/ 571500 h 714375"/>
                <a:gd name="connsiteX89" fmla="*/ 138113 w 519113"/>
                <a:gd name="connsiteY89" fmla="*/ 542925 h 714375"/>
                <a:gd name="connsiteX90" fmla="*/ 95250 w 519113"/>
                <a:gd name="connsiteY90" fmla="*/ 514350 h 714375"/>
                <a:gd name="connsiteX91" fmla="*/ 80963 w 519113"/>
                <a:gd name="connsiteY91" fmla="*/ 504825 h 714375"/>
                <a:gd name="connsiteX92" fmla="*/ 80963 w 519113"/>
                <a:gd name="connsiteY92" fmla="*/ 266700 h 714375"/>
                <a:gd name="connsiteX93" fmla="*/ 85725 w 519113"/>
                <a:gd name="connsiteY93" fmla="*/ 252412 h 714375"/>
                <a:gd name="connsiteX94" fmla="*/ 128588 w 519113"/>
                <a:gd name="connsiteY94" fmla="*/ 228600 h 714375"/>
                <a:gd name="connsiteX95" fmla="*/ 142875 w 519113"/>
                <a:gd name="connsiteY95" fmla="*/ 219075 h 714375"/>
                <a:gd name="connsiteX96" fmla="*/ 195263 w 519113"/>
                <a:gd name="connsiteY96" fmla="*/ 204787 h 714375"/>
                <a:gd name="connsiteX97" fmla="*/ 209550 w 519113"/>
                <a:gd name="connsiteY97" fmla="*/ 195262 h 714375"/>
                <a:gd name="connsiteX98" fmla="*/ 219075 w 519113"/>
                <a:gd name="connsiteY98" fmla="*/ 180975 h 714375"/>
                <a:gd name="connsiteX99" fmla="*/ 238125 w 519113"/>
                <a:gd name="connsiteY99" fmla="*/ 133350 h 714375"/>
                <a:gd name="connsiteX100" fmla="*/ 247650 w 519113"/>
                <a:gd name="connsiteY100" fmla="*/ 100012 h 714375"/>
                <a:gd name="connsiteX101" fmla="*/ 261938 w 519113"/>
                <a:gd name="connsiteY101" fmla="*/ 95250 h 714375"/>
                <a:gd name="connsiteX102" fmla="*/ 290513 w 519113"/>
                <a:gd name="connsiteY102" fmla="*/ 100012 h 714375"/>
                <a:gd name="connsiteX103" fmla="*/ 319088 w 519113"/>
                <a:gd name="connsiteY103" fmla="*/ 109537 h 714375"/>
                <a:gd name="connsiteX104" fmla="*/ 376238 w 519113"/>
                <a:gd name="connsiteY104" fmla="*/ 114300 h 714375"/>
                <a:gd name="connsiteX105" fmla="*/ 385763 w 519113"/>
                <a:gd name="connsiteY105" fmla="*/ 100012 h 714375"/>
                <a:gd name="connsiteX106" fmla="*/ 390525 w 519113"/>
                <a:gd name="connsiteY106" fmla="*/ 85725 h 714375"/>
                <a:gd name="connsiteX107" fmla="*/ 466725 w 519113"/>
                <a:gd name="connsiteY107" fmla="*/ 66675 h 714375"/>
                <a:gd name="connsiteX108" fmla="*/ 481013 w 519113"/>
                <a:gd name="connsiteY108" fmla="*/ 61912 h 714375"/>
                <a:gd name="connsiteX109" fmla="*/ 495300 w 519113"/>
                <a:gd name="connsiteY109" fmla="*/ 47625 h 714375"/>
                <a:gd name="connsiteX110" fmla="*/ 490538 w 519113"/>
                <a:gd name="connsiteY110" fmla="*/ 33337 h 714375"/>
                <a:gd name="connsiteX111" fmla="*/ 461963 w 519113"/>
                <a:gd name="connsiteY111" fmla="*/ 28575 h 714375"/>
                <a:gd name="connsiteX112" fmla="*/ 519113 w 519113"/>
                <a:gd name="connsiteY112" fmla="*/ 0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519113" h="714375">
                  <a:moveTo>
                    <a:pt x="519113" y="0"/>
                  </a:moveTo>
                  <a:lnTo>
                    <a:pt x="519113" y="0"/>
                  </a:lnTo>
                  <a:lnTo>
                    <a:pt x="481013" y="14287"/>
                  </a:lnTo>
                  <a:cubicBezTo>
                    <a:pt x="476295" y="16003"/>
                    <a:pt x="471114" y="16612"/>
                    <a:pt x="466725" y="19050"/>
                  </a:cubicBezTo>
                  <a:cubicBezTo>
                    <a:pt x="417600" y="46342"/>
                    <a:pt x="456190" y="32087"/>
                    <a:pt x="423863" y="42862"/>
                  </a:cubicBezTo>
                  <a:cubicBezTo>
                    <a:pt x="411787" y="50912"/>
                    <a:pt x="404624" y="61660"/>
                    <a:pt x="390525" y="42862"/>
                  </a:cubicBezTo>
                  <a:cubicBezTo>
                    <a:pt x="384501" y="34830"/>
                    <a:pt x="384175" y="23812"/>
                    <a:pt x="381000" y="14287"/>
                  </a:cubicBezTo>
                  <a:lnTo>
                    <a:pt x="376238" y="0"/>
                  </a:lnTo>
                  <a:cubicBezTo>
                    <a:pt x="354013" y="1587"/>
                    <a:pt x="331598" y="1457"/>
                    <a:pt x="309563" y="4762"/>
                  </a:cubicBezTo>
                  <a:cubicBezTo>
                    <a:pt x="299634" y="6251"/>
                    <a:pt x="290513" y="11112"/>
                    <a:pt x="280988" y="14287"/>
                  </a:cubicBezTo>
                  <a:lnTo>
                    <a:pt x="266700" y="19050"/>
                  </a:lnTo>
                  <a:cubicBezTo>
                    <a:pt x="263525" y="23812"/>
                    <a:pt x="261572" y="29673"/>
                    <a:pt x="257175" y="33337"/>
                  </a:cubicBezTo>
                  <a:cubicBezTo>
                    <a:pt x="251721" y="37882"/>
                    <a:pt x="244289" y="39340"/>
                    <a:pt x="238125" y="42862"/>
                  </a:cubicBezTo>
                  <a:cubicBezTo>
                    <a:pt x="191005" y="69788"/>
                    <a:pt x="262356" y="33128"/>
                    <a:pt x="204788" y="61912"/>
                  </a:cubicBezTo>
                  <a:cubicBezTo>
                    <a:pt x="201613" y="66675"/>
                    <a:pt x="199571" y="72431"/>
                    <a:pt x="195263" y="76200"/>
                  </a:cubicBezTo>
                  <a:cubicBezTo>
                    <a:pt x="186648" y="83738"/>
                    <a:pt x="176213" y="88900"/>
                    <a:pt x="166688" y="95250"/>
                  </a:cubicBezTo>
                  <a:cubicBezTo>
                    <a:pt x="148224" y="107559"/>
                    <a:pt x="157829" y="102965"/>
                    <a:pt x="138113" y="109537"/>
                  </a:cubicBezTo>
                  <a:cubicBezTo>
                    <a:pt x="133350" y="114300"/>
                    <a:pt x="129429" y="120089"/>
                    <a:pt x="123825" y="123825"/>
                  </a:cubicBezTo>
                  <a:cubicBezTo>
                    <a:pt x="119648" y="126610"/>
                    <a:pt x="113088" y="125037"/>
                    <a:pt x="109538" y="128587"/>
                  </a:cubicBezTo>
                  <a:cubicBezTo>
                    <a:pt x="101443" y="136682"/>
                    <a:pt x="96838" y="147637"/>
                    <a:pt x="90488" y="157162"/>
                  </a:cubicBezTo>
                  <a:lnTo>
                    <a:pt x="61913" y="200025"/>
                  </a:lnTo>
                  <a:cubicBezTo>
                    <a:pt x="58738" y="204787"/>
                    <a:pt x="54198" y="208882"/>
                    <a:pt x="52388" y="214312"/>
                  </a:cubicBezTo>
                  <a:lnTo>
                    <a:pt x="33338" y="271462"/>
                  </a:lnTo>
                  <a:cubicBezTo>
                    <a:pt x="31750" y="276225"/>
                    <a:pt x="31360" y="281573"/>
                    <a:pt x="28575" y="285750"/>
                  </a:cubicBezTo>
                  <a:lnTo>
                    <a:pt x="19050" y="300037"/>
                  </a:lnTo>
                  <a:cubicBezTo>
                    <a:pt x="15875" y="309562"/>
                    <a:pt x="11175" y="318708"/>
                    <a:pt x="9525" y="328612"/>
                  </a:cubicBezTo>
                  <a:cubicBezTo>
                    <a:pt x="3938" y="362139"/>
                    <a:pt x="7817" y="348026"/>
                    <a:pt x="0" y="371475"/>
                  </a:cubicBezTo>
                  <a:cubicBezTo>
                    <a:pt x="1588" y="415925"/>
                    <a:pt x="-1708" y="460820"/>
                    <a:pt x="4763" y="504825"/>
                  </a:cubicBezTo>
                  <a:cubicBezTo>
                    <a:pt x="6429" y="516151"/>
                    <a:pt x="14288" y="527050"/>
                    <a:pt x="23813" y="533400"/>
                  </a:cubicBezTo>
                  <a:lnTo>
                    <a:pt x="38100" y="542925"/>
                  </a:lnTo>
                  <a:cubicBezTo>
                    <a:pt x="54813" y="593065"/>
                    <a:pt x="42376" y="549525"/>
                    <a:pt x="52388" y="609600"/>
                  </a:cubicBezTo>
                  <a:cubicBezTo>
                    <a:pt x="54643" y="623132"/>
                    <a:pt x="56782" y="636423"/>
                    <a:pt x="71438" y="642937"/>
                  </a:cubicBezTo>
                  <a:cubicBezTo>
                    <a:pt x="80262" y="646859"/>
                    <a:pt x="90431" y="646502"/>
                    <a:pt x="100013" y="647700"/>
                  </a:cubicBezTo>
                  <a:cubicBezTo>
                    <a:pt x="115844" y="649679"/>
                    <a:pt x="131763" y="650875"/>
                    <a:pt x="147638" y="652462"/>
                  </a:cubicBezTo>
                  <a:lnTo>
                    <a:pt x="176213" y="671512"/>
                  </a:lnTo>
                  <a:cubicBezTo>
                    <a:pt x="180975" y="674687"/>
                    <a:pt x="184947" y="679649"/>
                    <a:pt x="190500" y="681037"/>
                  </a:cubicBezTo>
                  <a:lnTo>
                    <a:pt x="209550" y="685800"/>
                  </a:lnTo>
                  <a:cubicBezTo>
                    <a:pt x="214313" y="688975"/>
                    <a:pt x="218718" y="692765"/>
                    <a:pt x="223838" y="695325"/>
                  </a:cubicBezTo>
                  <a:cubicBezTo>
                    <a:pt x="228328" y="697570"/>
                    <a:pt x="233948" y="697302"/>
                    <a:pt x="238125" y="700087"/>
                  </a:cubicBezTo>
                  <a:cubicBezTo>
                    <a:pt x="243729" y="703823"/>
                    <a:pt x="247650" y="709612"/>
                    <a:pt x="252413" y="714375"/>
                  </a:cubicBezTo>
                  <a:cubicBezTo>
                    <a:pt x="271463" y="712787"/>
                    <a:pt x="290818" y="713361"/>
                    <a:pt x="309563" y="709612"/>
                  </a:cubicBezTo>
                  <a:cubicBezTo>
                    <a:pt x="315176" y="708489"/>
                    <a:pt x="318880" y="702927"/>
                    <a:pt x="323850" y="700087"/>
                  </a:cubicBezTo>
                  <a:cubicBezTo>
                    <a:pt x="343220" y="689018"/>
                    <a:pt x="341115" y="691008"/>
                    <a:pt x="361950" y="685800"/>
                  </a:cubicBezTo>
                  <a:cubicBezTo>
                    <a:pt x="366713" y="682625"/>
                    <a:pt x="371841" y="679939"/>
                    <a:pt x="376238" y="676275"/>
                  </a:cubicBezTo>
                  <a:cubicBezTo>
                    <a:pt x="387616" y="666793"/>
                    <a:pt x="405490" y="645664"/>
                    <a:pt x="409575" y="633412"/>
                  </a:cubicBezTo>
                  <a:cubicBezTo>
                    <a:pt x="411163" y="628650"/>
                    <a:pt x="411900" y="623513"/>
                    <a:pt x="414338" y="619125"/>
                  </a:cubicBezTo>
                  <a:cubicBezTo>
                    <a:pt x="419898" y="609118"/>
                    <a:pt x="427038" y="600075"/>
                    <a:pt x="433388" y="590550"/>
                  </a:cubicBezTo>
                  <a:cubicBezTo>
                    <a:pt x="436563" y="585787"/>
                    <a:pt x="440353" y="581382"/>
                    <a:pt x="442913" y="576262"/>
                  </a:cubicBezTo>
                  <a:cubicBezTo>
                    <a:pt x="446088" y="569912"/>
                    <a:pt x="449641" y="563738"/>
                    <a:pt x="452438" y="557212"/>
                  </a:cubicBezTo>
                  <a:cubicBezTo>
                    <a:pt x="457770" y="544770"/>
                    <a:pt x="457937" y="537293"/>
                    <a:pt x="461963" y="523875"/>
                  </a:cubicBezTo>
                  <a:cubicBezTo>
                    <a:pt x="464848" y="514258"/>
                    <a:pt x="469519" y="505145"/>
                    <a:pt x="471488" y="495300"/>
                  </a:cubicBezTo>
                  <a:cubicBezTo>
                    <a:pt x="474764" y="478918"/>
                    <a:pt x="476526" y="468141"/>
                    <a:pt x="481013" y="452437"/>
                  </a:cubicBezTo>
                  <a:cubicBezTo>
                    <a:pt x="482392" y="447610"/>
                    <a:pt x="484686" y="443050"/>
                    <a:pt x="485775" y="438150"/>
                  </a:cubicBezTo>
                  <a:cubicBezTo>
                    <a:pt x="487870" y="428724"/>
                    <a:pt x="488950" y="419100"/>
                    <a:pt x="490538" y="409575"/>
                  </a:cubicBezTo>
                  <a:cubicBezTo>
                    <a:pt x="488950" y="388937"/>
                    <a:pt x="491108" y="367662"/>
                    <a:pt x="485775" y="347662"/>
                  </a:cubicBezTo>
                  <a:cubicBezTo>
                    <a:pt x="484300" y="342132"/>
                    <a:pt x="476718" y="340462"/>
                    <a:pt x="471488" y="338137"/>
                  </a:cubicBezTo>
                  <a:cubicBezTo>
                    <a:pt x="462313" y="334059"/>
                    <a:pt x="452438" y="331787"/>
                    <a:pt x="442913" y="328612"/>
                  </a:cubicBezTo>
                  <a:lnTo>
                    <a:pt x="428625" y="323850"/>
                  </a:lnTo>
                  <a:lnTo>
                    <a:pt x="414338" y="319087"/>
                  </a:lnTo>
                  <a:cubicBezTo>
                    <a:pt x="379413" y="320675"/>
                    <a:pt x="344325" y="320125"/>
                    <a:pt x="309563" y="323850"/>
                  </a:cubicBezTo>
                  <a:cubicBezTo>
                    <a:pt x="294583" y="325455"/>
                    <a:pt x="275593" y="336073"/>
                    <a:pt x="261938" y="342900"/>
                  </a:cubicBezTo>
                  <a:cubicBezTo>
                    <a:pt x="258763" y="347662"/>
                    <a:pt x="254738" y="351957"/>
                    <a:pt x="252413" y="357187"/>
                  </a:cubicBezTo>
                  <a:cubicBezTo>
                    <a:pt x="248335" y="366362"/>
                    <a:pt x="251242" y="380193"/>
                    <a:pt x="242888" y="385762"/>
                  </a:cubicBezTo>
                  <a:lnTo>
                    <a:pt x="228600" y="395287"/>
                  </a:lnTo>
                  <a:cubicBezTo>
                    <a:pt x="222834" y="412587"/>
                    <a:pt x="223838" y="404555"/>
                    <a:pt x="223838" y="419100"/>
                  </a:cubicBezTo>
                  <a:lnTo>
                    <a:pt x="300038" y="409575"/>
                  </a:lnTo>
                  <a:lnTo>
                    <a:pt x="357188" y="347662"/>
                  </a:lnTo>
                  <a:cubicBezTo>
                    <a:pt x="369888" y="354012"/>
                    <a:pt x="382362" y="360836"/>
                    <a:pt x="395288" y="366712"/>
                  </a:cubicBezTo>
                  <a:cubicBezTo>
                    <a:pt x="399858" y="368789"/>
                    <a:pt x="405655" y="368339"/>
                    <a:pt x="409575" y="371475"/>
                  </a:cubicBezTo>
                  <a:cubicBezTo>
                    <a:pt x="417968" y="378190"/>
                    <a:pt x="420725" y="390638"/>
                    <a:pt x="423863" y="400050"/>
                  </a:cubicBezTo>
                  <a:cubicBezTo>
                    <a:pt x="425450" y="409575"/>
                    <a:pt x="426530" y="419199"/>
                    <a:pt x="428625" y="428625"/>
                  </a:cubicBezTo>
                  <a:cubicBezTo>
                    <a:pt x="429714" y="433525"/>
                    <a:pt x="433388" y="437892"/>
                    <a:pt x="433388" y="442912"/>
                  </a:cubicBezTo>
                  <a:cubicBezTo>
                    <a:pt x="433388" y="458866"/>
                    <a:pt x="431051" y="474768"/>
                    <a:pt x="428625" y="490537"/>
                  </a:cubicBezTo>
                  <a:cubicBezTo>
                    <a:pt x="427862" y="495499"/>
                    <a:pt x="426648" y="500648"/>
                    <a:pt x="423863" y="504825"/>
                  </a:cubicBezTo>
                  <a:cubicBezTo>
                    <a:pt x="420127" y="510429"/>
                    <a:pt x="413710" y="513796"/>
                    <a:pt x="409575" y="519112"/>
                  </a:cubicBezTo>
                  <a:cubicBezTo>
                    <a:pt x="379655" y="557580"/>
                    <a:pt x="403897" y="538772"/>
                    <a:pt x="376238" y="557212"/>
                  </a:cubicBezTo>
                  <a:cubicBezTo>
                    <a:pt x="374650" y="561975"/>
                    <a:pt x="373913" y="567111"/>
                    <a:pt x="371475" y="571500"/>
                  </a:cubicBezTo>
                  <a:cubicBezTo>
                    <a:pt x="365916" y="581507"/>
                    <a:pt x="358775" y="590550"/>
                    <a:pt x="352425" y="600075"/>
                  </a:cubicBezTo>
                  <a:lnTo>
                    <a:pt x="333375" y="628650"/>
                  </a:lnTo>
                  <a:cubicBezTo>
                    <a:pt x="330200" y="633412"/>
                    <a:pt x="329280" y="641127"/>
                    <a:pt x="323850" y="642937"/>
                  </a:cubicBezTo>
                  <a:cubicBezTo>
                    <a:pt x="319088" y="644525"/>
                    <a:pt x="314390" y="646321"/>
                    <a:pt x="309563" y="647700"/>
                  </a:cubicBezTo>
                  <a:cubicBezTo>
                    <a:pt x="267694" y="659663"/>
                    <a:pt x="310489" y="645803"/>
                    <a:pt x="276225" y="657225"/>
                  </a:cubicBezTo>
                  <a:cubicBezTo>
                    <a:pt x="271463" y="655637"/>
                    <a:pt x="266656" y="654178"/>
                    <a:pt x="261938" y="652462"/>
                  </a:cubicBezTo>
                  <a:cubicBezTo>
                    <a:pt x="249191" y="647827"/>
                    <a:pt x="236706" y="642464"/>
                    <a:pt x="223838" y="638175"/>
                  </a:cubicBezTo>
                  <a:cubicBezTo>
                    <a:pt x="217628" y="636105"/>
                    <a:pt x="211082" y="635210"/>
                    <a:pt x="204788" y="633412"/>
                  </a:cubicBezTo>
                  <a:cubicBezTo>
                    <a:pt x="199961" y="632033"/>
                    <a:pt x="195263" y="630237"/>
                    <a:pt x="190500" y="628650"/>
                  </a:cubicBezTo>
                  <a:cubicBezTo>
                    <a:pt x="163202" y="587701"/>
                    <a:pt x="195930" y="639511"/>
                    <a:pt x="176213" y="600075"/>
                  </a:cubicBezTo>
                  <a:cubicBezTo>
                    <a:pt x="173653" y="594955"/>
                    <a:pt x="169248" y="590907"/>
                    <a:pt x="166688" y="585787"/>
                  </a:cubicBezTo>
                  <a:cubicBezTo>
                    <a:pt x="164443" y="581297"/>
                    <a:pt x="164170" y="575990"/>
                    <a:pt x="161925" y="571500"/>
                  </a:cubicBezTo>
                  <a:cubicBezTo>
                    <a:pt x="156921" y="561493"/>
                    <a:pt x="146732" y="549629"/>
                    <a:pt x="138113" y="542925"/>
                  </a:cubicBezTo>
                  <a:cubicBezTo>
                    <a:pt x="138103" y="542917"/>
                    <a:pt x="102399" y="519116"/>
                    <a:pt x="95250" y="514350"/>
                  </a:cubicBezTo>
                  <a:lnTo>
                    <a:pt x="80963" y="504825"/>
                  </a:lnTo>
                  <a:cubicBezTo>
                    <a:pt x="58814" y="416240"/>
                    <a:pt x="72358" y="477522"/>
                    <a:pt x="80963" y="266700"/>
                  </a:cubicBezTo>
                  <a:cubicBezTo>
                    <a:pt x="81168" y="261684"/>
                    <a:pt x="82175" y="255962"/>
                    <a:pt x="85725" y="252412"/>
                  </a:cubicBezTo>
                  <a:cubicBezTo>
                    <a:pt x="102101" y="236035"/>
                    <a:pt x="110621" y="234588"/>
                    <a:pt x="128588" y="228600"/>
                  </a:cubicBezTo>
                  <a:cubicBezTo>
                    <a:pt x="133350" y="225425"/>
                    <a:pt x="137645" y="221400"/>
                    <a:pt x="142875" y="219075"/>
                  </a:cubicBezTo>
                  <a:cubicBezTo>
                    <a:pt x="162649" y="210287"/>
                    <a:pt x="174892" y="208861"/>
                    <a:pt x="195263" y="204787"/>
                  </a:cubicBezTo>
                  <a:cubicBezTo>
                    <a:pt x="200025" y="201612"/>
                    <a:pt x="205503" y="199309"/>
                    <a:pt x="209550" y="195262"/>
                  </a:cubicBezTo>
                  <a:cubicBezTo>
                    <a:pt x="213597" y="191215"/>
                    <a:pt x="216235" y="185945"/>
                    <a:pt x="219075" y="180975"/>
                  </a:cubicBezTo>
                  <a:cubicBezTo>
                    <a:pt x="227834" y="165646"/>
                    <a:pt x="233788" y="150697"/>
                    <a:pt x="238125" y="133350"/>
                  </a:cubicBezTo>
                  <a:cubicBezTo>
                    <a:pt x="238166" y="133188"/>
                    <a:pt x="245374" y="102288"/>
                    <a:pt x="247650" y="100012"/>
                  </a:cubicBezTo>
                  <a:cubicBezTo>
                    <a:pt x="251200" y="96462"/>
                    <a:pt x="257175" y="96837"/>
                    <a:pt x="261938" y="95250"/>
                  </a:cubicBezTo>
                  <a:cubicBezTo>
                    <a:pt x="271463" y="96837"/>
                    <a:pt x="281145" y="97670"/>
                    <a:pt x="290513" y="100012"/>
                  </a:cubicBezTo>
                  <a:cubicBezTo>
                    <a:pt x="300253" y="102447"/>
                    <a:pt x="319088" y="109537"/>
                    <a:pt x="319088" y="109537"/>
                  </a:cubicBezTo>
                  <a:cubicBezTo>
                    <a:pt x="340598" y="123877"/>
                    <a:pt x="339586" y="127628"/>
                    <a:pt x="376238" y="114300"/>
                  </a:cubicBezTo>
                  <a:cubicBezTo>
                    <a:pt x="381617" y="112344"/>
                    <a:pt x="382588" y="104775"/>
                    <a:pt x="385763" y="100012"/>
                  </a:cubicBezTo>
                  <a:cubicBezTo>
                    <a:pt x="387350" y="95250"/>
                    <a:pt x="388280" y="90215"/>
                    <a:pt x="390525" y="85725"/>
                  </a:cubicBezTo>
                  <a:cubicBezTo>
                    <a:pt x="406736" y="53303"/>
                    <a:pt x="416427" y="70267"/>
                    <a:pt x="466725" y="66675"/>
                  </a:cubicBezTo>
                  <a:cubicBezTo>
                    <a:pt x="471488" y="65087"/>
                    <a:pt x="476836" y="64697"/>
                    <a:pt x="481013" y="61912"/>
                  </a:cubicBezTo>
                  <a:cubicBezTo>
                    <a:pt x="486617" y="58176"/>
                    <a:pt x="493170" y="54014"/>
                    <a:pt x="495300" y="47625"/>
                  </a:cubicBezTo>
                  <a:cubicBezTo>
                    <a:pt x="496888" y="42862"/>
                    <a:pt x="494088" y="36887"/>
                    <a:pt x="490538" y="33337"/>
                  </a:cubicBezTo>
                  <a:cubicBezTo>
                    <a:pt x="484270" y="27069"/>
                    <a:pt x="469376" y="28575"/>
                    <a:pt x="461963" y="28575"/>
                  </a:cubicBezTo>
                  <a:lnTo>
                    <a:pt x="519113" y="0"/>
                  </a:lnTo>
                  <a:close/>
                </a:path>
              </a:pathLst>
            </a:custGeom>
            <a:grp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11" name="Forma libre 210"/>
            <p:cNvSpPr/>
            <p:nvPr/>
          </p:nvSpPr>
          <p:spPr>
            <a:xfrm rot="10800000">
              <a:off x="8467721" y="1319214"/>
              <a:ext cx="519113" cy="714375"/>
            </a:xfrm>
            <a:custGeom>
              <a:avLst/>
              <a:gdLst>
                <a:gd name="connsiteX0" fmla="*/ 519113 w 519113"/>
                <a:gd name="connsiteY0" fmla="*/ 0 h 714375"/>
                <a:gd name="connsiteX1" fmla="*/ 519113 w 519113"/>
                <a:gd name="connsiteY1" fmla="*/ 0 h 714375"/>
                <a:gd name="connsiteX2" fmla="*/ 481013 w 519113"/>
                <a:gd name="connsiteY2" fmla="*/ 14287 h 714375"/>
                <a:gd name="connsiteX3" fmla="*/ 466725 w 519113"/>
                <a:gd name="connsiteY3" fmla="*/ 19050 h 714375"/>
                <a:gd name="connsiteX4" fmla="*/ 423863 w 519113"/>
                <a:gd name="connsiteY4" fmla="*/ 42862 h 714375"/>
                <a:gd name="connsiteX5" fmla="*/ 390525 w 519113"/>
                <a:gd name="connsiteY5" fmla="*/ 42862 h 714375"/>
                <a:gd name="connsiteX6" fmla="*/ 381000 w 519113"/>
                <a:gd name="connsiteY6" fmla="*/ 14287 h 714375"/>
                <a:gd name="connsiteX7" fmla="*/ 376238 w 519113"/>
                <a:gd name="connsiteY7" fmla="*/ 0 h 714375"/>
                <a:gd name="connsiteX8" fmla="*/ 309563 w 519113"/>
                <a:gd name="connsiteY8" fmla="*/ 4762 h 714375"/>
                <a:gd name="connsiteX9" fmla="*/ 280988 w 519113"/>
                <a:gd name="connsiteY9" fmla="*/ 14287 h 714375"/>
                <a:gd name="connsiteX10" fmla="*/ 266700 w 519113"/>
                <a:gd name="connsiteY10" fmla="*/ 19050 h 714375"/>
                <a:gd name="connsiteX11" fmla="*/ 257175 w 519113"/>
                <a:gd name="connsiteY11" fmla="*/ 33337 h 714375"/>
                <a:gd name="connsiteX12" fmla="*/ 238125 w 519113"/>
                <a:gd name="connsiteY12" fmla="*/ 42862 h 714375"/>
                <a:gd name="connsiteX13" fmla="*/ 204788 w 519113"/>
                <a:gd name="connsiteY13" fmla="*/ 61912 h 714375"/>
                <a:gd name="connsiteX14" fmla="*/ 195263 w 519113"/>
                <a:gd name="connsiteY14" fmla="*/ 76200 h 714375"/>
                <a:gd name="connsiteX15" fmla="*/ 166688 w 519113"/>
                <a:gd name="connsiteY15" fmla="*/ 95250 h 714375"/>
                <a:gd name="connsiteX16" fmla="*/ 138113 w 519113"/>
                <a:gd name="connsiteY16" fmla="*/ 109537 h 714375"/>
                <a:gd name="connsiteX17" fmla="*/ 123825 w 519113"/>
                <a:gd name="connsiteY17" fmla="*/ 123825 h 714375"/>
                <a:gd name="connsiteX18" fmla="*/ 109538 w 519113"/>
                <a:gd name="connsiteY18" fmla="*/ 128587 h 714375"/>
                <a:gd name="connsiteX19" fmla="*/ 90488 w 519113"/>
                <a:gd name="connsiteY19" fmla="*/ 157162 h 714375"/>
                <a:gd name="connsiteX20" fmla="*/ 61913 w 519113"/>
                <a:gd name="connsiteY20" fmla="*/ 200025 h 714375"/>
                <a:gd name="connsiteX21" fmla="*/ 52388 w 519113"/>
                <a:gd name="connsiteY21" fmla="*/ 214312 h 714375"/>
                <a:gd name="connsiteX22" fmla="*/ 33338 w 519113"/>
                <a:gd name="connsiteY22" fmla="*/ 271462 h 714375"/>
                <a:gd name="connsiteX23" fmla="*/ 28575 w 519113"/>
                <a:gd name="connsiteY23" fmla="*/ 285750 h 714375"/>
                <a:gd name="connsiteX24" fmla="*/ 19050 w 519113"/>
                <a:gd name="connsiteY24" fmla="*/ 300037 h 714375"/>
                <a:gd name="connsiteX25" fmla="*/ 9525 w 519113"/>
                <a:gd name="connsiteY25" fmla="*/ 328612 h 714375"/>
                <a:gd name="connsiteX26" fmla="*/ 0 w 519113"/>
                <a:gd name="connsiteY26" fmla="*/ 371475 h 714375"/>
                <a:gd name="connsiteX27" fmla="*/ 4763 w 519113"/>
                <a:gd name="connsiteY27" fmla="*/ 504825 h 714375"/>
                <a:gd name="connsiteX28" fmla="*/ 23813 w 519113"/>
                <a:gd name="connsiteY28" fmla="*/ 533400 h 714375"/>
                <a:gd name="connsiteX29" fmla="*/ 38100 w 519113"/>
                <a:gd name="connsiteY29" fmla="*/ 542925 h 714375"/>
                <a:gd name="connsiteX30" fmla="*/ 52388 w 519113"/>
                <a:gd name="connsiteY30" fmla="*/ 609600 h 714375"/>
                <a:gd name="connsiteX31" fmla="*/ 71438 w 519113"/>
                <a:gd name="connsiteY31" fmla="*/ 642937 h 714375"/>
                <a:gd name="connsiteX32" fmla="*/ 100013 w 519113"/>
                <a:gd name="connsiteY32" fmla="*/ 647700 h 714375"/>
                <a:gd name="connsiteX33" fmla="*/ 147638 w 519113"/>
                <a:gd name="connsiteY33" fmla="*/ 652462 h 714375"/>
                <a:gd name="connsiteX34" fmla="*/ 176213 w 519113"/>
                <a:gd name="connsiteY34" fmla="*/ 671512 h 714375"/>
                <a:gd name="connsiteX35" fmla="*/ 190500 w 519113"/>
                <a:gd name="connsiteY35" fmla="*/ 681037 h 714375"/>
                <a:gd name="connsiteX36" fmla="*/ 209550 w 519113"/>
                <a:gd name="connsiteY36" fmla="*/ 685800 h 714375"/>
                <a:gd name="connsiteX37" fmla="*/ 223838 w 519113"/>
                <a:gd name="connsiteY37" fmla="*/ 695325 h 714375"/>
                <a:gd name="connsiteX38" fmla="*/ 238125 w 519113"/>
                <a:gd name="connsiteY38" fmla="*/ 700087 h 714375"/>
                <a:gd name="connsiteX39" fmla="*/ 252413 w 519113"/>
                <a:gd name="connsiteY39" fmla="*/ 714375 h 714375"/>
                <a:gd name="connsiteX40" fmla="*/ 309563 w 519113"/>
                <a:gd name="connsiteY40" fmla="*/ 709612 h 714375"/>
                <a:gd name="connsiteX41" fmla="*/ 323850 w 519113"/>
                <a:gd name="connsiteY41" fmla="*/ 700087 h 714375"/>
                <a:gd name="connsiteX42" fmla="*/ 361950 w 519113"/>
                <a:gd name="connsiteY42" fmla="*/ 685800 h 714375"/>
                <a:gd name="connsiteX43" fmla="*/ 376238 w 519113"/>
                <a:gd name="connsiteY43" fmla="*/ 676275 h 714375"/>
                <a:gd name="connsiteX44" fmla="*/ 409575 w 519113"/>
                <a:gd name="connsiteY44" fmla="*/ 633412 h 714375"/>
                <a:gd name="connsiteX45" fmla="*/ 414338 w 519113"/>
                <a:gd name="connsiteY45" fmla="*/ 619125 h 714375"/>
                <a:gd name="connsiteX46" fmla="*/ 433388 w 519113"/>
                <a:gd name="connsiteY46" fmla="*/ 590550 h 714375"/>
                <a:gd name="connsiteX47" fmla="*/ 442913 w 519113"/>
                <a:gd name="connsiteY47" fmla="*/ 576262 h 714375"/>
                <a:gd name="connsiteX48" fmla="*/ 452438 w 519113"/>
                <a:gd name="connsiteY48" fmla="*/ 557212 h 714375"/>
                <a:gd name="connsiteX49" fmla="*/ 461963 w 519113"/>
                <a:gd name="connsiteY49" fmla="*/ 523875 h 714375"/>
                <a:gd name="connsiteX50" fmla="*/ 471488 w 519113"/>
                <a:gd name="connsiteY50" fmla="*/ 495300 h 714375"/>
                <a:gd name="connsiteX51" fmla="*/ 481013 w 519113"/>
                <a:gd name="connsiteY51" fmla="*/ 452437 h 714375"/>
                <a:gd name="connsiteX52" fmla="*/ 485775 w 519113"/>
                <a:gd name="connsiteY52" fmla="*/ 438150 h 714375"/>
                <a:gd name="connsiteX53" fmla="*/ 490538 w 519113"/>
                <a:gd name="connsiteY53" fmla="*/ 409575 h 714375"/>
                <a:gd name="connsiteX54" fmla="*/ 485775 w 519113"/>
                <a:gd name="connsiteY54" fmla="*/ 347662 h 714375"/>
                <a:gd name="connsiteX55" fmla="*/ 471488 w 519113"/>
                <a:gd name="connsiteY55" fmla="*/ 338137 h 714375"/>
                <a:gd name="connsiteX56" fmla="*/ 442913 w 519113"/>
                <a:gd name="connsiteY56" fmla="*/ 328612 h 714375"/>
                <a:gd name="connsiteX57" fmla="*/ 428625 w 519113"/>
                <a:gd name="connsiteY57" fmla="*/ 323850 h 714375"/>
                <a:gd name="connsiteX58" fmla="*/ 414338 w 519113"/>
                <a:gd name="connsiteY58" fmla="*/ 319087 h 714375"/>
                <a:gd name="connsiteX59" fmla="*/ 309563 w 519113"/>
                <a:gd name="connsiteY59" fmla="*/ 323850 h 714375"/>
                <a:gd name="connsiteX60" fmla="*/ 261938 w 519113"/>
                <a:gd name="connsiteY60" fmla="*/ 342900 h 714375"/>
                <a:gd name="connsiteX61" fmla="*/ 252413 w 519113"/>
                <a:gd name="connsiteY61" fmla="*/ 357187 h 714375"/>
                <a:gd name="connsiteX62" fmla="*/ 242888 w 519113"/>
                <a:gd name="connsiteY62" fmla="*/ 385762 h 714375"/>
                <a:gd name="connsiteX63" fmla="*/ 228600 w 519113"/>
                <a:gd name="connsiteY63" fmla="*/ 395287 h 714375"/>
                <a:gd name="connsiteX64" fmla="*/ 223838 w 519113"/>
                <a:gd name="connsiteY64" fmla="*/ 419100 h 714375"/>
                <a:gd name="connsiteX65" fmla="*/ 300038 w 519113"/>
                <a:gd name="connsiteY65" fmla="*/ 409575 h 714375"/>
                <a:gd name="connsiteX66" fmla="*/ 357188 w 519113"/>
                <a:gd name="connsiteY66" fmla="*/ 347662 h 714375"/>
                <a:gd name="connsiteX67" fmla="*/ 395288 w 519113"/>
                <a:gd name="connsiteY67" fmla="*/ 366712 h 714375"/>
                <a:gd name="connsiteX68" fmla="*/ 409575 w 519113"/>
                <a:gd name="connsiteY68" fmla="*/ 371475 h 714375"/>
                <a:gd name="connsiteX69" fmla="*/ 423863 w 519113"/>
                <a:gd name="connsiteY69" fmla="*/ 400050 h 714375"/>
                <a:gd name="connsiteX70" fmla="*/ 428625 w 519113"/>
                <a:gd name="connsiteY70" fmla="*/ 428625 h 714375"/>
                <a:gd name="connsiteX71" fmla="*/ 433388 w 519113"/>
                <a:gd name="connsiteY71" fmla="*/ 442912 h 714375"/>
                <a:gd name="connsiteX72" fmla="*/ 428625 w 519113"/>
                <a:gd name="connsiteY72" fmla="*/ 490537 h 714375"/>
                <a:gd name="connsiteX73" fmla="*/ 423863 w 519113"/>
                <a:gd name="connsiteY73" fmla="*/ 504825 h 714375"/>
                <a:gd name="connsiteX74" fmla="*/ 409575 w 519113"/>
                <a:gd name="connsiteY74" fmla="*/ 519112 h 714375"/>
                <a:gd name="connsiteX75" fmla="*/ 376238 w 519113"/>
                <a:gd name="connsiteY75" fmla="*/ 557212 h 714375"/>
                <a:gd name="connsiteX76" fmla="*/ 371475 w 519113"/>
                <a:gd name="connsiteY76" fmla="*/ 571500 h 714375"/>
                <a:gd name="connsiteX77" fmla="*/ 352425 w 519113"/>
                <a:gd name="connsiteY77" fmla="*/ 600075 h 714375"/>
                <a:gd name="connsiteX78" fmla="*/ 333375 w 519113"/>
                <a:gd name="connsiteY78" fmla="*/ 628650 h 714375"/>
                <a:gd name="connsiteX79" fmla="*/ 323850 w 519113"/>
                <a:gd name="connsiteY79" fmla="*/ 642937 h 714375"/>
                <a:gd name="connsiteX80" fmla="*/ 309563 w 519113"/>
                <a:gd name="connsiteY80" fmla="*/ 647700 h 714375"/>
                <a:gd name="connsiteX81" fmla="*/ 276225 w 519113"/>
                <a:gd name="connsiteY81" fmla="*/ 657225 h 714375"/>
                <a:gd name="connsiteX82" fmla="*/ 261938 w 519113"/>
                <a:gd name="connsiteY82" fmla="*/ 652462 h 714375"/>
                <a:gd name="connsiteX83" fmla="*/ 223838 w 519113"/>
                <a:gd name="connsiteY83" fmla="*/ 638175 h 714375"/>
                <a:gd name="connsiteX84" fmla="*/ 204788 w 519113"/>
                <a:gd name="connsiteY84" fmla="*/ 633412 h 714375"/>
                <a:gd name="connsiteX85" fmla="*/ 190500 w 519113"/>
                <a:gd name="connsiteY85" fmla="*/ 628650 h 714375"/>
                <a:gd name="connsiteX86" fmla="*/ 176213 w 519113"/>
                <a:gd name="connsiteY86" fmla="*/ 600075 h 714375"/>
                <a:gd name="connsiteX87" fmla="*/ 166688 w 519113"/>
                <a:gd name="connsiteY87" fmla="*/ 585787 h 714375"/>
                <a:gd name="connsiteX88" fmla="*/ 161925 w 519113"/>
                <a:gd name="connsiteY88" fmla="*/ 571500 h 714375"/>
                <a:gd name="connsiteX89" fmla="*/ 138113 w 519113"/>
                <a:gd name="connsiteY89" fmla="*/ 542925 h 714375"/>
                <a:gd name="connsiteX90" fmla="*/ 95250 w 519113"/>
                <a:gd name="connsiteY90" fmla="*/ 514350 h 714375"/>
                <a:gd name="connsiteX91" fmla="*/ 80963 w 519113"/>
                <a:gd name="connsiteY91" fmla="*/ 504825 h 714375"/>
                <a:gd name="connsiteX92" fmla="*/ 80963 w 519113"/>
                <a:gd name="connsiteY92" fmla="*/ 266700 h 714375"/>
                <a:gd name="connsiteX93" fmla="*/ 85725 w 519113"/>
                <a:gd name="connsiteY93" fmla="*/ 252412 h 714375"/>
                <a:gd name="connsiteX94" fmla="*/ 128588 w 519113"/>
                <a:gd name="connsiteY94" fmla="*/ 228600 h 714375"/>
                <a:gd name="connsiteX95" fmla="*/ 142875 w 519113"/>
                <a:gd name="connsiteY95" fmla="*/ 219075 h 714375"/>
                <a:gd name="connsiteX96" fmla="*/ 195263 w 519113"/>
                <a:gd name="connsiteY96" fmla="*/ 204787 h 714375"/>
                <a:gd name="connsiteX97" fmla="*/ 209550 w 519113"/>
                <a:gd name="connsiteY97" fmla="*/ 195262 h 714375"/>
                <a:gd name="connsiteX98" fmla="*/ 219075 w 519113"/>
                <a:gd name="connsiteY98" fmla="*/ 180975 h 714375"/>
                <a:gd name="connsiteX99" fmla="*/ 238125 w 519113"/>
                <a:gd name="connsiteY99" fmla="*/ 133350 h 714375"/>
                <a:gd name="connsiteX100" fmla="*/ 247650 w 519113"/>
                <a:gd name="connsiteY100" fmla="*/ 100012 h 714375"/>
                <a:gd name="connsiteX101" fmla="*/ 261938 w 519113"/>
                <a:gd name="connsiteY101" fmla="*/ 95250 h 714375"/>
                <a:gd name="connsiteX102" fmla="*/ 290513 w 519113"/>
                <a:gd name="connsiteY102" fmla="*/ 100012 h 714375"/>
                <a:gd name="connsiteX103" fmla="*/ 319088 w 519113"/>
                <a:gd name="connsiteY103" fmla="*/ 109537 h 714375"/>
                <a:gd name="connsiteX104" fmla="*/ 376238 w 519113"/>
                <a:gd name="connsiteY104" fmla="*/ 114300 h 714375"/>
                <a:gd name="connsiteX105" fmla="*/ 385763 w 519113"/>
                <a:gd name="connsiteY105" fmla="*/ 100012 h 714375"/>
                <a:gd name="connsiteX106" fmla="*/ 390525 w 519113"/>
                <a:gd name="connsiteY106" fmla="*/ 85725 h 714375"/>
                <a:gd name="connsiteX107" fmla="*/ 466725 w 519113"/>
                <a:gd name="connsiteY107" fmla="*/ 66675 h 714375"/>
                <a:gd name="connsiteX108" fmla="*/ 481013 w 519113"/>
                <a:gd name="connsiteY108" fmla="*/ 61912 h 714375"/>
                <a:gd name="connsiteX109" fmla="*/ 495300 w 519113"/>
                <a:gd name="connsiteY109" fmla="*/ 47625 h 714375"/>
                <a:gd name="connsiteX110" fmla="*/ 490538 w 519113"/>
                <a:gd name="connsiteY110" fmla="*/ 33337 h 714375"/>
                <a:gd name="connsiteX111" fmla="*/ 461963 w 519113"/>
                <a:gd name="connsiteY111" fmla="*/ 28575 h 714375"/>
                <a:gd name="connsiteX112" fmla="*/ 519113 w 519113"/>
                <a:gd name="connsiteY112" fmla="*/ 0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519113" h="714375">
                  <a:moveTo>
                    <a:pt x="519113" y="0"/>
                  </a:moveTo>
                  <a:lnTo>
                    <a:pt x="519113" y="0"/>
                  </a:lnTo>
                  <a:lnTo>
                    <a:pt x="481013" y="14287"/>
                  </a:lnTo>
                  <a:cubicBezTo>
                    <a:pt x="476295" y="16003"/>
                    <a:pt x="471114" y="16612"/>
                    <a:pt x="466725" y="19050"/>
                  </a:cubicBezTo>
                  <a:cubicBezTo>
                    <a:pt x="417600" y="46342"/>
                    <a:pt x="456190" y="32087"/>
                    <a:pt x="423863" y="42862"/>
                  </a:cubicBezTo>
                  <a:cubicBezTo>
                    <a:pt x="411787" y="50912"/>
                    <a:pt x="404624" y="61660"/>
                    <a:pt x="390525" y="42862"/>
                  </a:cubicBezTo>
                  <a:cubicBezTo>
                    <a:pt x="384501" y="34830"/>
                    <a:pt x="384175" y="23812"/>
                    <a:pt x="381000" y="14287"/>
                  </a:cubicBezTo>
                  <a:lnTo>
                    <a:pt x="376238" y="0"/>
                  </a:lnTo>
                  <a:cubicBezTo>
                    <a:pt x="354013" y="1587"/>
                    <a:pt x="331598" y="1457"/>
                    <a:pt x="309563" y="4762"/>
                  </a:cubicBezTo>
                  <a:cubicBezTo>
                    <a:pt x="299634" y="6251"/>
                    <a:pt x="290513" y="11112"/>
                    <a:pt x="280988" y="14287"/>
                  </a:cubicBezTo>
                  <a:lnTo>
                    <a:pt x="266700" y="19050"/>
                  </a:lnTo>
                  <a:cubicBezTo>
                    <a:pt x="263525" y="23812"/>
                    <a:pt x="261572" y="29673"/>
                    <a:pt x="257175" y="33337"/>
                  </a:cubicBezTo>
                  <a:cubicBezTo>
                    <a:pt x="251721" y="37882"/>
                    <a:pt x="244289" y="39340"/>
                    <a:pt x="238125" y="42862"/>
                  </a:cubicBezTo>
                  <a:cubicBezTo>
                    <a:pt x="191005" y="69788"/>
                    <a:pt x="262356" y="33128"/>
                    <a:pt x="204788" y="61912"/>
                  </a:cubicBezTo>
                  <a:cubicBezTo>
                    <a:pt x="201613" y="66675"/>
                    <a:pt x="199571" y="72431"/>
                    <a:pt x="195263" y="76200"/>
                  </a:cubicBezTo>
                  <a:cubicBezTo>
                    <a:pt x="186648" y="83738"/>
                    <a:pt x="176213" y="88900"/>
                    <a:pt x="166688" y="95250"/>
                  </a:cubicBezTo>
                  <a:cubicBezTo>
                    <a:pt x="148224" y="107559"/>
                    <a:pt x="157829" y="102965"/>
                    <a:pt x="138113" y="109537"/>
                  </a:cubicBezTo>
                  <a:cubicBezTo>
                    <a:pt x="133350" y="114300"/>
                    <a:pt x="129429" y="120089"/>
                    <a:pt x="123825" y="123825"/>
                  </a:cubicBezTo>
                  <a:cubicBezTo>
                    <a:pt x="119648" y="126610"/>
                    <a:pt x="113088" y="125037"/>
                    <a:pt x="109538" y="128587"/>
                  </a:cubicBezTo>
                  <a:cubicBezTo>
                    <a:pt x="101443" y="136682"/>
                    <a:pt x="96838" y="147637"/>
                    <a:pt x="90488" y="157162"/>
                  </a:cubicBezTo>
                  <a:lnTo>
                    <a:pt x="61913" y="200025"/>
                  </a:lnTo>
                  <a:cubicBezTo>
                    <a:pt x="58738" y="204787"/>
                    <a:pt x="54198" y="208882"/>
                    <a:pt x="52388" y="214312"/>
                  </a:cubicBezTo>
                  <a:lnTo>
                    <a:pt x="33338" y="271462"/>
                  </a:lnTo>
                  <a:cubicBezTo>
                    <a:pt x="31750" y="276225"/>
                    <a:pt x="31360" y="281573"/>
                    <a:pt x="28575" y="285750"/>
                  </a:cubicBezTo>
                  <a:lnTo>
                    <a:pt x="19050" y="300037"/>
                  </a:lnTo>
                  <a:cubicBezTo>
                    <a:pt x="15875" y="309562"/>
                    <a:pt x="11175" y="318708"/>
                    <a:pt x="9525" y="328612"/>
                  </a:cubicBezTo>
                  <a:cubicBezTo>
                    <a:pt x="3938" y="362139"/>
                    <a:pt x="7817" y="348026"/>
                    <a:pt x="0" y="371475"/>
                  </a:cubicBezTo>
                  <a:cubicBezTo>
                    <a:pt x="1588" y="415925"/>
                    <a:pt x="-1708" y="460820"/>
                    <a:pt x="4763" y="504825"/>
                  </a:cubicBezTo>
                  <a:cubicBezTo>
                    <a:pt x="6429" y="516151"/>
                    <a:pt x="14288" y="527050"/>
                    <a:pt x="23813" y="533400"/>
                  </a:cubicBezTo>
                  <a:lnTo>
                    <a:pt x="38100" y="542925"/>
                  </a:lnTo>
                  <a:cubicBezTo>
                    <a:pt x="54813" y="593065"/>
                    <a:pt x="42376" y="549525"/>
                    <a:pt x="52388" y="609600"/>
                  </a:cubicBezTo>
                  <a:cubicBezTo>
                    <a:pt x="54643" y="623132"/>
                    <a:pt x="56782" y="636423"/>
                    <a:pt x="71438" y="642937"/>
                  </a:cubicBezTo>
                  <a:cubicBezTo>
                    <a:pt x="80262" y="646859"/>
                    <a:pt x="90431" y="646502"/>
                    <a:pt x="100013" y="647700"/>
                  </a:cubicBezTo>
                  <a:cubicBezTo>
                    <a:pt x="115844" y="649679"/>
                    <a:pt x="131763" y="650875"/>
                    <a:pt x="147638" y="652462"/>
                  </a:cubicBezTo>
                  <a:lnTo>
                    <a:pt x="176213" y="671512"/>
                  </a:lnTo>
                  <a:cubicBezTo>
                    <a:pt x="180975" y="674687"/>
                    <a:pt x="184947" y="679649"/>
                    <a:pt x="190500" y="681037"/>
                  </a:cubicBezTo>
                  <a:lnTo>
                    <a:pt x="209550" y="685800"/>
                  </a:lnTo>
                  <a:cubicBezTo>
                    <a:pt x="214313" y="688975"/>
                    <a:pt x="218718" y="692765"/>
                    <a:pt x="223838" y="695325"/>
                  </a:cubicBezTo>
                  <a:cubicBezTo>
                    <a:pt x="228328" y="697570"/>
                    <a:pt x="233948" y="697302"/>
                    <a:pt x="238125" y="700087"/>
                  </a:cubicBezTo>
                  <a:cubicBezTo>
                    <a:pt x="243729" y="703823"/>
                    <a:pt x="247650" y="709612"/>
                    <a:pt x="252413" y="714375"/>
                  </a:cubicBezTo>
                  <a:cubicBezTo>
                    <a:pt x="271463" y="712787"/>
                    <a:pt x="290818" y="713361"/>
                    <a:pt x="309563" y="709612"/>
                  </a:cubicBezTo>
                  <a:cubicBezTo>
                    <a:pt x="315176" y="708489"/>
                    <a:pt x="318880" y="702927"/>
                    <a:pt x="323850" y="700087"/>
                  </a:cubicBezTo>
                  <a:cubicBezTo>
                    <a:pt x="343220" y="689018"/>
                    <a:pt x="341115" y="691008"/>
                    <a:pt x="361950" y="685800"/>
                  </a:cubicBezTo>
                  <a:cubicBezTo>
                    <a:pt x="366713" y="682625"/>
                    <a:pt x="371841" y="679939"/>
                    <a:pt x="376238" y="676275"/>
                  </a:cubicBezTo>
                  <a:cubicBezTo>
                    <a:pt x="387616" y="666793"/>
                    <a:pt x="405490" y="645664"/>
                    <a:pt x="409575" y="633412"/>
                  </a:cubicBezTo>
                  <a:cubicBezTo>
                    <a:pt x="411163" y="628650"/>
                    <a:pt x="411900" y="623513"/>
                    <a:pt x="414338" y="619125"/>
                  </a:cubicBezTo>
                  <a:cubicBezTo>
                    <a:pt x="419898" y="609118"/>
                    <a:pt x="427038" y="600075"/>
                    <a:pt x="433388" y="590550"/>
                  </a:cubicBezTo>
                  <a:cubicBezTo>
                    <a:pt x="436563" y="585787"/>
                    <a:pt x="440353" y="581382"/>
                    <a:pt x="442913" y="576262"/>
                  </a:cubicBezTo>
                  <a:cubicBezTo>
                    <a:pt x="446088" y="569912"/>
                    <a:pt x="449641" y="563738"/>
                    <a:pt x="452438" y="557212"/>
                  </a:cubicBezTo>
                  <a:cubicBezTo>
                    <a:pt x="457770" y="544770"/>
                    <a:pt x="457937" y="537293"/>
                    <a:pt x="461963" y="523875"/>
                  </a:cubicBezTo>
                  <a:cubicBezTo>
                    <a:pt x="464848" y="514258"/>
                    <a:pt x="469519" y="505145"/>
                    <a:pt x="471488" y="495300"/>
                  </a:cubicBezTo>
                  <a:cubicBezTo>
                    <a:pt x="474764" y="478918"/>
                    <a:pt x="476526" y="468141"/>
                    <a:pt x="481013" y="452437"/>
                  </a:cubicBezTo>
                  <a:cubicBezTo>
                    <a:pt x="482392" y="447610"/>
                    <a:pt x="484686" y="443050"/>
                    <a:pt x="485775" y="438150"/>
                  </a:cubicBezTo>
                  <a:cubicBezTo>
                    <a:pt x="487870" y="428724"/>
                    <a:pt x="488950" y="419100"/>
                    <a:pt x="490538" y="409575"/>
                  </a:cubicBezTo>
                  <a:cubicBezTo>
                    <a:pt x="488950" y="388937"/>
                    <a:pt x="491108" y="367662"/>
                    <a:pt x="485775" y="347662"/>
                  </a:cubicBezTo>
                  <a:cubicBezTo>
                    <a:pt x="484300" y="342132"/>
                    <a:pt x="476718" y="340462"/>
                    <a:pt x="471488" y="338137"/>
                  </a:cubicBezTo>
                  <a:cubicBezTo>
                    <a:pt x="462313" y="334059"/>
                    <a:pt x="452438" y="331787"/>
                    <a:pt x="442913" y="328612"/>
                  </a:cubicBezTo>
                  <a:lnTo>
                    <a:pt x="428625" y="323850"/>
                  </a:lnTo>
                  <a:lnTo>
                    <a:pt x="414338" y="319087"/>
                  </a:lnTo>
                  <a:cubicBezTo>
                    <a:pt x="379413" y="320675"/>
                    <a:pt x="344325" y="320125"/>
                    <a:pt x="309563" y="323850"/>
                  </a:cubicBezTo>
                  <a:cubicBezTo>
                    <a:pt x="294583" y="325455"/>
                    <a:pt x="275593" y="336073"/>
                    <a:pt x="261938" y="342900"/>
                  </a:cubicBezTo>
                  <a:cubicBezTo>
                    <a:pt x="258763" y="347662"/>
                    <a:pt x="254738" y="351957"/>
                    <a:pt x="252413" y="357187"/>
                  </a:cubicBezTo>
                  <a:cubicBezTo>
                    <a:pt x="248335" y="366362"/>
                    <a:pt x="251242" y="380193"/>
                    <a:pt x="242888" y="385762"/>
                  </a:cubicBezTo>
                  <a:lnTo>
                    <a:pt x="228600" y="395287"/>
                  </a:lnTo>
                  <a:cubicBezTo>
                    <a:pt x="222834" y="412587"/>
                    <a:pt x="223838" y="404555"/>
                    <a:pt x="223838" y="419100"/>
                  </a:cubicBezTo>
                  <a:lnTo>
                    <a:pt x="300038" y="409575"/>
                  </a:lnTo>
                  <a:lnTo>
                    <a:pt x="357188" y="347662"/>
                  </a:lnTo>
                  <a:cubicBezTo>
                    <a:pt x="369888" y="354012"/>
                    <a:pt x="382362" y="360836"/>
                    <a:pt x="395288" y="366712"/>
                  </a:cubicBezTo>
                  <a:cubicBezTo>
                    <a:pt x="399858" y="368789"/>
                    <a:pt x="405655" y="368339"/>
                    <a:pt x="409575" y="371475"/>
                  </a:cubicBezTo>
                  <a:cubicBezTo>
                    <a:pt x="417968" y="378190"/>
                    <a:pt x="420725" y="390638"/>
                    <a:pt x="423863" y="400050"/>
                  </a:cubicBezTo>
                  <a:cubicBezTo>
                    <a:pt x="425450" y="409575"/>
                    <a:pt x="426530" y="419199"/>
                    <a:pt x="428625" y="428625"/>
                  </a:cubicBezTo>
                  <a:cubicBezTo>
                    <a:pt x="429714" y="433525"/>
                    <a:pt x="433388" y="437892"/>
                    <a:pt x="433388" y="442912"/>
                  </a:cubicBezTo>
                  <a:cubicBezTo>
                    <a:pt x="433388" y="458866"/>
                    <a:pt x="431051" y="474768"/>
                    <a:pt x="428625" y="490537"/>
                  </a:cubicBezTo>
                  <a:cubicBezTo>
                    <a:pt x="427862" y="495499"/>
                    <a:pt x="426648" y="500648"/>
                    <a:pt x="423863" y="504825"/>
                  </a:cubicBezTo>
                  <a:cubicBezTo>
                    <a:pt x="420127" y="510429"/>
                    <a:pt x="413710" y="513796"/>
                    <a:pt x="409575" y="519112"/>
                  </a:cubicBezTo>
                  <a:cubicBezTo>
                    <a:pt x="379655" y="557580"/>
                    <a:pt x="403897" y="538772"/>
                    <a:pt x="376238" y="557212"/>
                  </a:cubicBezTo>
                  <a:cubicBezTo>
                    <a:pt x="374650" y="561975"/>
                    <a:pt x="373913" y="567111"/>
                    <a:pt x="371475" y="571500"/>
                  </a:cubicBezTo>
                  <a:cubicBezTo>
                    <a:pt x="365916" y="581507"/>
                    <a:pt x="358775" y="590550"/>
                    <a:pt x="352425" y="600075"/>
                  </a:cubicBezTo>
                  <a:lnTo>
                    <a:pt x="333375" y="628650"/>
                  </a:lnTo>
                  <a:cubicBezTo>
                    <a:pt x="330200" y="633412"/>
                    <a:pt x="329280" y="641127"/>
                    <a:pt x="323850" y="642937"/>
                  </a:cubicBezTo>
                  <a:cubicBezTo>
                    <a:pt x="319088" y="644525"/>
                    <a:pt x="314390" y="646321"/>
                    <a:pt x="309563" y="647700"/>
                  </a:cubicBezTo>
                  <a:cubicBezTo>
                    <a:pt x="267694" y="659663"/>
                    <a:pt x="310489" y="645803"/>
                    <a:pt x="276225" y="657225"/>
                  </a:cubicBezTo>
                  <a:cubicBezTo>
                    <a:pt x="271463" y="655637"/>
                    <a:pt x="266656" y="654178"/>
                    <a:pt x="261938" y="652462"/>
                  </a:cubicBezTo>
                  <a:cubicBezTo>
                    <a:pt x="249191" y="647827"/>
                    <a:pt x="236706" y="642464"/>
                    <a:pt x="223838" y="638175"/>
                  </a:cubicBezTo>
                  <a:cubicBezTo>
                    <a:pt x="217628" y="636105"/>
                    <a:pt x="211082" y="635210"/>
                    <a:pt x="204788" y="633412"/>
                  </a:cubicBezTo>
                  <a:cubicBezTo>
                    <a:pt x="199961" y="632033"/>
                    <a:pt x="195263" y="630237"/>
                    <a:pt x="190500" y="628650"/>
                  </a:cubicBezTo>
                  <a:cubicBezTo>
                    <a:pt x="163202" y="587701"/>
                    <a:pt x="195930" y="639511"/>
                    <a:pt x="176213" y="600075"/>
                  </a:cubicBezTo>
                  <a:cubicBezTo>
                    <a:pt x="173653" y="594955"/>
                    <a:pt x="169248" y="590907"/>
                    <a:pt x="166688" y="585787"/>
                  </a:cubicBezTo>
                  <a:cubicBezTo>
                    <a:pt x="164443" y="581297"/>
                    <a:pt x="164170" y="575990"/>
                    <a:pt x="161925" y="571500"/>
                  </a:cubicBezTo>
                  <a:cubicBezTo>
                    <a:pt x="156921" y="561493"/>
                    <a:pt x="146732" y="549629"/>
                    <a:pt x="138113" y="542925"/>
                  </a:cubicBezTo>
                  <a:cubicBezTo>
                    <a:pt x="138103" y="542917"/>
                    <a:pt x="102399" y="519116"/>
                    <a:pt x="95250" y="514350"/>
                  </a:cubicBezTo>
                  <a:lnTo>
                    <a:pt x="80963" y="504825"/>
                  </a:lnTo>
                  <a:cubicBezTo>
                    <a:pt x="58814" y="416240"/>
                    <a:pt x="72358" y="477522"/>
                    <a:pt x="80963" y="266700"/>
                  </a:cubicBezTo>
                  <a:cubicBezTo>
                    <a:pt x="81168" y="261684"/>
                    <a:pt x="82175" y="255962"/>
                    <a:pt x="85725" y="252412"/>
                  </a:cubicBezTo>
                  <a:cubicBezTo>
                    <a:pt x="102101" y="236035"/>
                    <a:pt x="110621" y="234588"/>
                    <a:pt x="128588" y="228600"/>
                  </a:cubicBezTo>
                  <a:cubicBezTo>
                    <a:pt x="133350" y="225425"/>
                    <a:pt x="137645" y="221400"/>
                    <a:pt x="142875" y="219075"/>
                  </a:cubicBezTo>
                  <a:cubicBezTo>
                    <a:pt x="162649" y="210287"/>
                    <a:pt x="174892" y="208861"/>
                    <a:pt x="195263" y="204787"/>
                  </a:cubicBezTo>
                  <a:cubicBezTo>
                    <a:pt x="200025" y="201612"/>
                    <a:pt x="205503" y="199309"/>
                    <a:pt x="209550" y="195262"/>
                  </a:cubicBezTo>
                  <a:cubicBezTo>
                    <a:pt x="213597" y="191215"/>
                    <a:pt x="216235" y="185945"/>
                    <a:pt x="219075" y="180975"/>
                  </a:cubicBezTo>
                  <a:cubicBezTo>
                    <a:pt x="227834" y="165646"/>
                    <a:pt x="233788" y="150697"/>
                    <a:pt x="238125" y="133350"/>
                  </a:cubicBezTo>
                  <a:cubicBezTo>
                    <a:pt x="238166" y="133188"/>
                    <a:pt x="245374" y="102288"/>
                    <a:pt x="247650" y="100012"/>
                  </a:cubicBezTo>
                  <a:cubicBezTo>
                    <a:pt x="251200" y="96462"/>
                    <a:pt x="257175" y="96837"/>
                    <a:pt x="261938" y="95250"/>
                  </a:cubicBezTo>
                  <a:cubicBezTo>
                    <a:pt x="271463" y="96837"/>
                    <a:pt x="281145" y="97670"/>
                    <a:pt x="290513" y="100012"/>
                  </a:cubicBezTo>
                  <a:cubicBezTo>
                    <a:pt x="300253" y="102447"/>
                    <a:pt x="319088" y="109537"/>
                    <a:pt x="319088" y="109537"/>
                  </a:cubicBezTo>
                  <a:cubicBezTo>
                    <a:pt x="340598" y="123877"/>
                    <a:pt x="339586" y="127628"/>
                    <a:pt x="376238" y="114300"/>
                  </a:cubicBezTo>
                  <a:cubicBezTo>
                    <a:pt x="381617" y="112344"/>
                    <a:pt x="382588" y="104775"/>
                    <a:pt x="385763" y="100012"/>
                  </a:cubicBezTo>
                  <a:cubicBezTo>
                    <a:pt x="387350" y="95250"/>
                    <a:pt x="388280" y="90215"/>
                    <a:pt x="390525" y="85725"/>
                  </a:cubicBezTo>
                  <a:cubicBezTo>
                    <a:pt x="406736" y="53303"/>
                    <a:pt x="416427" y="70267"/>
                    <a:pt x="466725" y="66675"/>
                  </a:cubicBezTo>
                  <a:cubicBezTo>
                    <a:pt x="471488" y="65087"/>
                    <a:pt x="476836" y="64697"/>
                    <a:pt x="481013" y="61912"/>
                  </a:cubicBezTo>
                  <a:cubicBezTo>
                    <a:pt x="486617" y="58176"/>
                    <a:pt x="493170" y="54014"/>
                    <a:pt x="495300" y="47625"/>
                  </a:cubicBezTo>
                  <a:cubicBezTo>
                    <a:pt x="496888" y="42862"/>
                    <a:pt x="494088" y="36887"/>
                    <a:pt x="490538" y="33337"/>
                  </a:cubicBezTo>
                  <a:cubicBezTo>
                    <a:pt x="484270" y="27069"/>
                    <a:pt x="469376" y="28575"/>
                    <a:pt x="461963" y="28575"/>
                  </a:cubicBezTo>
                  <a:lnTo>
                    <a:pt x="519113" y="0"/>
                  </a:lnTo>
                  <a:close/>
                </a:path>
              </a:pathLst>
            </a:custGeom>
            <a:grp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12" name="Grupo 211"/>
          <p:cNvGrpSpPr/>
          <p:nvPr/>
        </p:nvGrpSpPr>
        <p:grpSpPr>
          <a:xfrm>
            <a:off x="2986088" y="4833938"/>
            <a:ext cx="614359" cy="876301"/>
            <a:chOff x="8372475" y="1157288"/>
            <a:chExt cx="614359" cy="876301"/>
          </a:xfrm>
          <a:solidFill>
            <a:srgbClr val="FF0000"/>
          </a:solidFill>
        </p:grpSpPr>
        <p:sp>
          <p:nvSpPr>
            <p:cNvPr id="213" name="Forma libre 212"/>
            <p:cNvSpPr/>
            <p:nvPr/>
          </p:nvSpPr>
          <p:spPr>
            <a:xfrm>
              <a:off x="8372475" y="1157288"/>
              <a:ext cx="519113" cy="714375"/>
            </a:xfrm>
            <a:custGeom>
              <a:avLst/>
              <a:gdLst>
                <a:gd name="connsiteX0" fmla="*/ 519113 w 519113"/>
                <a:gd name="connsiteY0" fmla="*/ 0 h 714375"/>
                <a:gd name="connsiteX1" fmla="*/ 519113 w 519113"/>
                <a:gd name="connsiteY1" fmla="*/ 0 h 714375"/>
                <a:gd name="connsiteX2" fmla="*/ 481013 w 519113"/>
                <a:gd name="connsiteY2" fmla="*/ 14287 h 714375"/>
                <a:gd name="connsiteX3" fmla="*/ 466725 w 519113"/>
                <a:gd name="connsiteY3" fmla="*/ 19050 h 714375"/>
                <a:gd name="connsiteX4" fmla="*/ 423863 w 519113"/>
                <a:gd name="connsiteY4" fmla="*/ 42862 h 714375"/>
                <a:gd name="connsiteX5" fmla="*/ 390525 w 519113"/>
                <a:gd name="connsiteY5" fmla="*/ 42862 h 714375"/>
                <a:gd name="connsiteX6" fmla="*/ 381000 w 519113"/>
                <a:gd name="connsiteY6" fmla="*/ 14287 h 714375"/>
                <a:gd name="connsiteX7" fmla="*/ 376238 w 519113"/>
                <a:gd name="connsiteY7" fmla="*/ 0 h 714375"/>
                <a:gd name="connsiteX8" fmla="*/ 309563 w 519113"/>
                <a:gd name="connsiteY8" fmla="*/ 4762 h 714375"/>
                <a:gd name="connsiteX9" fmla="*/ 280988 w 519113"/>
                <a:gd name="connsiteY9" fmla="*/ 14287 h 714375"/>
                <a:gd name="connsiteX10" fmla="*/ 266700 w 519113"/>
                <a:gd name="connsiteY10" fmla="*/ 19050 h 714375"/>
                <a:gd name="connsiteX11" fmla="*/ 257175 w 519113"/>
                <a:gd name="connsiteY11" fmla="*/ 33337 h 714375"/>
                <a:gd name="connsiteX12" fmla="*/ 238125 w 519113"/>
                <a:gd name="connsiteY12" fmla="*/ 42862 h 714375"/>
                <a:gd name="connsiteX13" fmla="*/ 204788 w 519113"/>
                <a:gd name="connsiteY13" fmla="*/ 61912 h 714375"/>
                <a:gd name="connsiteX14" fmla="*/ 195263 w 519113"/>
                <a:gd name="connsiteY14" fmla="*/ 76200 h 714375"/>
                <a:gd name="connsiteX15" fmla="*/ 166688 w 519113"/>
                <a:gd name="connsiteY15" fmla="*/ 95250 h 714375"/>
                <a:gd name="connsiteX16" fmla="*/ 138113 w 519113"/>
                <a:gd name="connsiteY16" fmla="*/ 109537 h 714375"/>
                <a:gd name="connsiteX17" fmla="*/ 123825 w 519113"/>
                <a:gd name="connsiteY17" fmla="*/ 123825 h 714375"/>
                <a:gd name="connsiteX18" fmla="*/ 109538 w 519113"/>
                <a:gd name="connsiteY18" fmla="*/ 128587 h 714375"/>
                <a:gd name="connsiteX19" fmla="*/ 90488 w 519113"/>
                <a:gd name="connsiteY19" fmla="*/ 157162 h 714375"/>
                <a:gd name="connsiteX20" fmla="*/ 61913 w 519113"/>
                <a:gd name="connsiteY20" fmla="*/ 200025 h 714375"/>
                <a:gd name="connsiteX21" fmla="*/ 52388 w 519113"/>
                <a:gd name="connsiteY21" fmla="*/ 214312 h 714375"/>
                <a:gd name="connsiteX22" fmla="*/ 33338 w 519113"/>
                <a:gd name="connsiteY22" fmla="*/ 271462 h 714375"/>
                <a:gd name="connsiteX23" fmla="*/ 28575 w 519113"/>
                <a:gd name="connsiteY23" fmla="*/ 285750 h 714375"/>
                <a:gd name="connsiteX24" fmla="*/ 19050 w 519113"/>
                <a:gd name="connsiteY24" fmla="*/ 300037 h 714375"/>
                <a:gd name="connsiteX25" fmla="*/ 9525 w 519113"/>
                <a:gd name="connsiteY25" fmla="*/ 328612 h 714375"/>
                <a:gd name="connsiteX26" fmla="*/ 0 w 519113"/>
                <a:gd name="connsiteY26" fmla="*/ 371475 h 714375"/>
                <a:gd name="connsiteX27" fmla="*/ 4763 w 519113"/>
                <a:gd name="connsiteY27" fmla="*/ 504825 h 714375"/>
                <a:gd name="connsiteX28" fmla="*/ 23813 w 519113"/>
                <a:gd name="connsiteY28" fmla="*/ 533400 h 714375"/>
                <a:gd name="connsiteX29" fmla="*/ 38100 w 519113"/>
                <a:gd name="connsiteY29" fmla="*/ 542925 h 714375"/>
                <a:gd name="connsiteX30" fmla="*/ 52388 w 519113"/>
                <a:gd name="connsiteY30" fmla="*/ 609600 h 714375"/>
                <a:gd name="connsiteX31" fmla="*/ 71438 w 519113"/>
                <a:gd name="connsiteY31" fmla="*/ 642937 h 714375"/>
                <a:gd name="connsiteX32" fmla="*/ 100013 w 519113"/>
                <a:gd name="connsiteY32" fmla="*/ 647700 h 714375"/>
                <a:gd name="connsiteX33" fmla="*/ 147638 w 519113"/>
                <a:gd name="connsiteY33" fmla="*/ 652462 h 714375"/>
                <a:gd name="connsiteX34" fmla="*/ 176213 w 519113"/>
                <a:gd name="connsiteY34" fmla="*/ 671512 h 714375"/>
                <a:gd name="connsiteX35" fmla="*/ 190500 w 519113"/>
                <a:gd name="connsiteY35" fmla="*/ 681037 h 714375"/>
                <a:gd name="connsiteX36" fmla="*/ 209550 w 519113"/>
                <a:gd name="connsiteY36" fmla="*/ 685800 h 714375"/>
                <a:gd name="connsiteX37" fmla="*/ 223838 w 519113"/>
                <a:gd name="connsiteY37" fmla="*/ 695325 h 714375"/>
                <a:gd name="connsiteX38" fmla="*/ 238125 w 519113"/>
                <a:gd name="connsiteY38" fmla="*/ 700087 h 714375"/>
                <a:gd name="connsiteX39" fmla="*/ 252413 w 519113"/>
                <a:gd name="connsiteY39" fmla="*/ 714375 h 714375"/>
                <a:gd name="connsiteX40" fmla="*/ 309563 w 519113"/>
                <a:gd name="connsiteY40" fmla="*/ 709612 h 714375"/>
                <a:gd name="connsiteX41" fmla="*/ 323850 w 519113"/>
                <a:gd name="connsiteY41" fmla="*/ 700087 h 714375"/>
                <a:gd name="connsiteX42" fmla="*/ 361950 w 519113"/>
                <a:gd name="connsiteY42" fmla="*/ 685800 h 714375"/>
                <a:gd name="connsiteX43" fmla="*/ 376238 w 519113"/>
                <a:gd name="connsiteY43" fmla="*/ 676275 h 714375"/>
                <a:gd name="connsiteX44" fmla="*/ 409575 w 519113"/>
                <a:gd name="connsiteY44" fmla="*/ 633412 h 714375"/>
                <a:gd name="connsiteX45" fmla="*/ 414338 w 519113"/>
                <a:gd name="connsiteY45" fmla="*/ 619125 h 714375"/>
                <a:gd name="connsiteX46" fmla="*/ 433388 w 519113"/>
                <a:gd name="connsiteY46" fmla="*/ 590550 h 714375"/>
                <a:gd name="connsiteX47" fmla="*/ 442913 w 519113"/>
                <a:gd name="connsiteY47" fmla="*/ 576262 h 714375"/>
                <a:gd name="connsiteX48" fmla="*/ 452438 w 519113"/>
                <a:gd name="connsiteY48" fmla="*/ 557212 h 714375"/>
                <a:gd name="connsiteX49" fmla="*/ 461963 w 519113"/>
                <a:gd name="connsiteY49" fmla="*/ 523875 h 714375"/>
                <a:gd name="connsiteX50" fmla="*/ 471488 w 519113"/>
                <a:gd name="connsiteY50" fmla="*/ 495300 h 714375"/>
                <a:gd name="connsiteX51" fmla="*/ 481013 w 519113"/>
                <a:gd name="connsiteY51" fmla="*/ 452437 h 714375"/>
                <a:gd name="connsiteX52" fmla="*/ 485775 w 519113"/>
                <a:gd name="connsiteY52" fmla="*/ 438150 h 714375"/>
                <a:gd name="connsiteX53" fmla="*/ 490538 w 519113"/>
                <a:gd name="connsiteY53" fmla="*/ 409575 h 714375"/>
                <a:gd name="connsiteX54" fmla="*/ 485775 w 519113"/>
                <a:gd name="connsiteY54" fmla="*/ 347662 h 714375"/>
                <a:gd name="connsiteX55" fmla="*/ 471488 w 519113"/>
                <a:gd name="connsiteY55" fmla="*/ 338137 h 714375"/>
                <a:gd name="connsiteX56" fmla="*/ 442913 w 519113"/>
                <a:gd name="connsiteY56" fmla="*/ 328612 h 714375"/>
                <a:gd name="connsiteX57" fmla="*/ 428625 w 519113"/>
                <a:gd name="connsiteY57" fmla="*/ 323850 h 714375"/>
                <a:gd name="connsiteX58" fmla="*/ 414338 w 519113"/>
                <a:gd name="connsiteY58" fmla="*/ 319087 h 714375"/>
                <a:gd name="connsiteX59" fmla="*/ 309563 w 519113"/>
                <a:gd name="connsiteY59" fmla="*/ 323850 h 714375"/>
                <a:gd name="connsiteX60" fmla="*/ 261938 w 519113"/>
                <a:gd name="connsiteY60" fmla="*/ 342900 h 714375"/>
                <a:gd name="connsiteX61" fmla="*/ 252413 w 519113"/>
                <a:gd name="connsiteY61" fmla="*/ 357187 h 714375"/>
                <a:gd name="connsiteX62" fmla="*/ 242888 w 519113"/>
                <a:gd name="connsiteY62" fmla="*/ 385762 h 714375"/>
                <a:gd name="connsiteX63" fmla="*/ 228600 w 519113"/>
                <a:gd name="connsiteY63" fmla="*/ 395287 h 714375"/>
                <a:gd name="connsiteX64" fmla="*/ 223838 w 519113"/>
                <a:gd name="connsiteY64" fmla="*/ 419100 h 714375"/>
                <a:gd name="connsiteX65" fmla="*/ 300038 w 519113"/>
                <a:gd name="connsiteY65" fmla="*/ 409575 h 714375"/>
                <a:gd name="connsiteX66" fmla="*/ 357188 w 519113"/>
                <a:gd name="connsiteY66" fmla="*/ 347662 h 714375"/>
                <a:gd name="connsiteX67" fmla="*/ 395288 w 519113"/>
                <a:gd name="connsiteY67" fmla="*/ 366712 h 714375"/>
                <a:gd name="connsiteX68" fmla="*/ 409575 w 519113"/>
                <a:gd name="connsiteY68" fmla="*/ 371475 h 714375"/>
                <a:gd name="connsiteX69" fmla="*/ 423863 w 519113"/>
                <a:gd name="connsiteY69" fmla="*/ 400050 h 714375"/>
                <a:gd name="connsiteX70" fmla="*/ 428625 w 519113"/>
                <a:gd name="connsiteY70" fmla="*/ 428625 h 714375"/>
                <a:gd name="connsiteX71" fmla="*/ 433388 w 519113"/>
                <a:gd name="connsiteY71" fmla="*/ 442912 h 714375"/>
                <a:gd name="connsiteX72" fmla="*/ 428625 w 519113"/>
                <a:gd name="connsiteY72" fmla="*/ 490537 h 714375"/>
                <a:gd name="connsiteX73" fmla="*/ 423863 w 519113"/>
                <a:gd name="connsiteY73" fmla="*/ 504825 h 714375"/>
                <a:gd name="connsiteX74" fmla="*/ 409575 w 519113"/>
                <a:gd name="connsiteY74" fmla="*/ 519112 h 714375"/>
                <a:gd name="connsiteX75" fmla="*/ 376238 w 519113"/>
                <a:gd name="connsiteY75" fmla="*/ 557212 h 714375"/>
                <a:gd name="connsiteX76" fmla="*/ 371475 w 519113"/>
                <a:gd name="connsiteY76" fmla="*/ 571500 h 714375"/>
                <a:gd name="connsiteX77" fmla="*/ 352425 w 519113"/>
                <a:gd name="connsiteY77" fmla="*/ 600075 h 714375"/>
                <a:gd name="connsiteX78" fmla="*/ 333375 w 519113"/>
                <a:gd name="connsiteY78" fmla="*/ 628650 h 714375"/>
                <a:gd name="connsiteX79" fmla="*/ 323850 w 519113"/>
                <a:gd name="connsiteY79" fmla="*/ 642937 h 714375"/>
                <a:gd name="connsiteX80" fmla="*/ 309563 w 519113"/>
                <a:gd name="connsiteY80" fmla="*/ 647700 h 714375"/>
                <a:gd name="connsiteX81" fmla="*/ 276225 w 519113"/>
                <a:gd name="connsiteY81" fmla="*/ 657225 h 714375"/>
                <a:gd name="connsiteX82" fmla="*/ 261938 w 519113"/>
                <a:gd name="connsiteY82" fmla="*/ 652462 h 714375"/>
                <a:gd name="connsiteX83" fmla="*/ 223838 w 519113"/>
                <a:gd name="connsiteY83" fmla="*/ 638175 h 714375"/>
                <a:gd name="connsiteX84" fmla="*/ 204788 w 519113"/>
                <a:gd name="connsiteY84" fmla="*/ 633412 h 714375"/>
                <a:gd name="connsiteX85" fmla="*/ 190500 w 519113"/>
                <a:gd name="connsiteY85" fmla="*/ 628650 h 714375"/>
                <a:gd name="connsiteX86" fmla="*/ 176213 w 519113"/>
                <a:gd name="connsiteY86" fmla="*/ 600075 h 714375"/>
                <a:gd name="connsiteX87" fmla="*/ 166688 w 519113"/>
                <a:gd name="connsiteY87" fmla="*/ 585787 h 714375"/>
                <a:gd name="connsiteX88" fmla="*/ 161925 w 519113"/>
                <a:gd name="connsiteY88" fmla="*/ 571500 h 714375"/>
                <a:gd name="connsiteX89" fmla="*/ 138113 w 519113"/>
                <a:gd name="connsiteY89" fmla="*/ 542925 h 714375"/>
                <a:gd name="connsiteX90" fmla="*/ 95250 w 519113"/>
                <a:gd name="connsiteY90" fmla="*/ 514350 h 714375"/>
                <a:gd name="connsiteX91" fmla="*/ 80963 w 519113"/>
                <a:gd name="connsiteY91" fmla="*/ 504825 h 714375"/>
                <a:gd name="connsiteX92" fmla="*/ 80963 w 519113"/>
                <a:gd name="connsiteY92" fmla="*/ 266700 h 714375"/>
                <a:gd name="connsiteX93" fmla="*/ 85725 w 519113"/>
                <a:gd name="connsiteY93" fmla="*/ 252412 h 714375"/>
                <a:gd name="connsiteX94" fmla="*/ 128588 w 519113"/>
                <a:gd name="connsiteY94" fmla="*/ 228600 h 714375"/>
                <a:gd name="connsiteX95" fmla="*/ 142875 w 519113"/>
                <a:gd name="connsiteY95" fmla="*/ 219075 h 714375"/>
                <a:gd name="connsiteX96" fmla="*/ 195263 w 519113"/>
                <a:gd name="connsiteY96" fmla="*/ 204787 h 714375"/>
                <a:gd name="connsiteX97" fmla="*/ 209550 w 519113"/>
                <a:gd name="connsiteY97" fmla="*/ 195262 h 714375"/>
                <a:gd name="connsiteX98" fmla="*/ 219075 w 519113"/>
                <a:gd name="connsiteY98" fmla="*/ 180975 h 714375"/>
                <a:gd name="connsiteX99" fmla="*/ 238125 w 519113"/>
                <a:gd name="connsiteY99" fmla="*/ 133350 h 714375"/>
                <a:gd name="connsiteX100" fmla="*/ 247650 w 519113"/>
                <a:gd name="connsiteY100" fmla="*/ 100012 h 714375"/>
                <a:gd name="connsiteX101" fmla="*/ 261938 w 519113"/>
                <a:gd name="connsiteY101" fmla="*/ 95250 h 714375"/>
                <a:gd name="connsiteX102" fmla="*/ 290513 w 519113"/>
                <a:gd name="connsiteY102" fmla="*/ 100012 h 714375"/>
                <a:gd name="connsiteX103" fmla="*/ 319088 w 519113"/>
                <a:gd name="connsiteY103" fmla="*/ 109537 h 714375"/>
                <a:gd name="connsiteX104" fmla="*/ 376238 w 519113"/>
                <a:gd name="connsiteY104" fmla="*/ 114300 h 714375"/>
                <a:gd name="connsiteX105" fmla="*/ 385763 w 519113"/>
                <a:gd name="connsiteY105" fmla="*/ 100012 h 714375"/>
                <a:gd name="connsiteX106" fmla="*/ 390525 w 519113"/>
                <a:gd name="connsiteY106" fmla="*/ 85725 h 714375"/>
                <a:gd name="connsiteX107" fmla="*/ 466725 w 519113"/>
                <a:gd name="connsiteY107" fmla="*/ 66675 h 714375"/>
                <a:gd name="connsiteX108" fmla="*/ 481013 w 519113"/>
                <a:gd name="connsiteY108" fmla="*/ 61912 h 714375"/>
                <a:gd name="connsiteX109" fmla="*/ 495300 w 519113"/>
                <a:gd name="connsiteY109" fmla="*/ 47625 h 714375"/>
                <a:gd name="connsiteX110" fmla="*/ 490538 w 519113"/>
                <a:gd name="connsiteY110" fmla="*/ 33337 h 714375"/>
                <a:gd name="connsiteX111" fmla="*/ 461963 w 519113"/>
                <a:gd name="connsiteY111" fmla="*/ 28575 h 714375"/>
                <a:gd name="connsiteX112" fmla="*/ 519113 w 519113"/>
                <a:gd name="connsiteY112" fmla="*/ 0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519113" h="714375">
                  <a:moveTo>
                    <a:pt x="519113" y="0"/>
                  </a:moveTo>
                  <a:lnTo>
                    <a:pt x="519113" y="0"/>
                  </a:lnTo>
                  <a:lnTo>
                    <a:pt x="481013" y="14287"/>
                  </a:lnTo>
                  <a:cubicBezTo>
                    <a:pt x="476295" y="16003"/>
                    <a:pt x="471114" y="16612"/>
                    <a:pt x="466725" y="19050"/>
                  </a:cubicBezTo>
                  <a:cubicBezTo>
                    <a:pt x="417600" y="46342"/>
                    <a:pt x="456190" y="32087"/>
                    <a:pt x="423863" y="42862"/>
                  </a:cubicBezTo>
                  <a:cubicBezTo>
                    <a:pt x="411787" y="50912"/>
                    <a:pt x="404624" y="61660"/>
                    <a:pt x="390525" y="42862"/>
                  </a:cubicBezTo>
                  <a:cubicBezTo>
                    <a:pt x="384501" y="34830"/>
                    <a:pt x="384175" y="23812"/>
                    <a:pt x="381000" y="14287"/>
                  </a:cubicBezTo>
                  <a:lnTo>
                    <a:pt x="376238" y="0"/>
                  </a:lnTo>
                  <a:cubicBezTo>
                    <a:pt x="354013" y="1587"/>
                    <a:pt x="331598" y="1457"/>
                    <a:pt x="309563" y="4762"/>
                  </a:cubicBezTo>
                  <a:cubicBezTo>
                    <a:pt x="299634" y="6251"/>
                    <a:pt x="290513" y="11112"/>
                    <a:pt x="280988" y="14287"/>
                  </a:cubicBezTo>
                  <a:lnTo>
                    <a:pt x="266700" y="19050"/>
                  </a:lnTo>
                  <a:cubicBezTo>
                    <a:pt x="263525" y="23812"/>
                    <a:pt x="261572" y="29673"/>
                    <a:pt x="257175" y="33337"/>
                  </a:cubicBezTo>
                  <a:cubicBezTo>
                    <a:pt x="251721" y="37882"/>
                    <a:pt x="244289" y="39340"/>
                    <a:pt x="238125" y="42862"/>
                  </a:cubicBezTo>
                  <a:cubicBezTo>
                    <a:pt x="191005" y="69788"/>
                    <a:pt x="262356" y="33128"/>
                    <a:pt x="204788" y="61912"/>
                  </a:cubicBezTo>
                  <a:cubicBezTo>
                    <a:pt x="201613" y="66675"/>
                    <a:pt x="199571" y="72431"/>
                    <a:pt x="195263" y="76200"/>
                  </a:cubicBezTo>
                  <a:cubicBezTo>
                    <a:pt x="186648" y="83738"/>
                    <a:pt x="176213" y="88900"/>
                    <a:pt x="166688" y="95250"/>
                  </a:cubicBezTo>
                  <a:cubicBezTo>
                    <a:pt x="148224" y="107559"/>
                    <a:pt x="157829" y="102965"/>
                    <a:pt x="138113" y="109537"/>
                  </a:cubicBezTo>
                  <a:cubicBezTo>
                    <a:pt x="133350" y="114300"/>
                    <a:pt x="129429" y="120089"/>
                    <a:pt x="123825" y="123825"/>
                  </a:cubicBezTo>
                  <a:cubicBezTo>
                    <a:pt x="119648" y="126610"/>
                    <a:pt x="113088" y="125037"/>
                    <a:pt x="109538" y="128587"/>
                  </a:cubicBezTo>
                  <a:cubicBezTo>
                    <a:pt x="101443" y="136682"/>
                    <a:pt x="96838" y="147637"/>
                    <a:pt x="90488" y="157162"/>
                  </a:cubicBezTo>
                  <a:lnTo>
                    <a:pt x="61913" y="200025"/>
                  </a:lnTo>
                  <a:cubicBezTo>
                    <a:pt x="58738" y="204787"/>
                    <a:pt x="54198" y="208882"/>
                    <a:pt x="52388" y="214312"/>
                  </a:cubicBezTo>
                  <a:lnTo>
                    <a:pt x="33338" y="271462"/>
                  </a:lnTo>
                  <a:cubicBezTo>
                    <a:pt x="31750" y="276225"/>
                    <a:pt x="31360" y="281573"/>
                    <a:pt x="28575" y="285750"/>
                  </a:cubicBezTo>
                  <a:lnTo>
                    <a:pt x="19050" y="300037"/>
                  </a:lnTo>
                  <a:cubicBezTo>
                    <a:pt x="15875" y="309562"/>
                    <a:pt x="11175" y="318708"/>
                    <a:pt x="9525" y="328612"/>
                  </a:cubicBezTo>
                  <a:cubicBezTo>
                    <a:pt x="3938" y="362139"/>
                    <a:pt x="7817" y="348026"/>
                    <a:pt x="0" y="371475"/>
                  </a:cubicBezTo>
                  <a:cubicBezTo>
                    <a:pt x="1588" y="415925"/>
                    <a:pt x="-1708" y="460820"/>
                    <a:pt x="4763" y="504825"/>
                  </a:cubicBezTo>
                  <a:cubicBezTo>
                    <a:pt x="6429" y="516151"/>
                    <a:pt x="14288" y="527050"/>
                    <a:pt x="23813" y="533400"/>
                  </a:cubicBezTo>
                  <a:lnTo>
                    <a:pt x="38100" y="542925"/>
                  </a:lnTo>
                  <a:cubicBezTo>
                    <a:pt x="54813" y="593065"/>
                    <a:pt x="42376" y="549525"/>
                    <a:pt x="52388" y="609600"/>
                  </a:cubicBezTo>
                  <a:cubicBezTo>
                    <a:pt x="54643" y="623132"/>
                    <a:pt x="56782" y="636423"/>
                    <a:pt x="71438" y="642937"/>
                  </a:cubicBezTo>
                  <a:cubicBezTo>
                    <a:pt x="80262" y="646859"/>
                    <a:pt x="90431" y="646502"/>
                    <a:pt x="100013" y="647700"/>
                  </a:cubicBezTo>
                  <a:cubicBezTo>
                    <a:pt x="115844" y="649679"/>
                    <a:pt x="131763" y="650875"/>
                    <a:pt x="147638" y="652462"/>
                  </a:cubicBezTo>
                  <a:lnTo>
                    <a:pt x="176213" y="671512"/>
                  </a:lnTo>
                  <a:cubicBezTo>
                    <a:pt x="180975" y="674687"/>
                    <a:pt x="184947" y="679649"/>
                    <a:pt x="190500" y="681037"/>
                  </a:cubicBezTo>
                  <a:lnTo>
                    <a:pt x="209550" y="685800"/>
                  </a:lnTo>
                  <a:cubicBezTo>
                    <a:pt x="214313" y="688975"/>
                    <a:pt x="218718" y="692765"/>
                    <a:pt x="223838" y="695325"/>
                  </a:cubicBezTo>
                  <a:cubicBezTo>
                    <a:pt x="228328" y="697570"/>
                    <a:pt x="233948" y="697302"/>
                    <a:pt x="238125" y="700087"/>
                  </a:cubicBezTo>
                  <a:cubicBezTo>
                    <a:pt x="243729" y="703823"/>
                    <a:pt x="247650" y="709612"/>
                    <a:pt x="252413" y="714375"/>
                  </a:cubicBezTo>
                  <a:cubicBezTo>
                    <a:pt x="271463" y="712787"/>
                    <a:pt x="290818" y="713361"/>
                    <a:pt x="309563" y="709612"/>
                  </a:cubicBezTo>
                  <a:cubicBezTo>
                    <a:pt x="315176" y="708489"/>
                    <a:pt x="318880" y="702927"/>
                    <a:pt x="323850" y="700087"/>
                  </a:cubicBezTo>
                  <a:cubicBezTo>
                    <a:pt x="343220" y="689018"/>
                    <a:pt x="341115" y="691008"/>
                    <a:pt x="361950" y="685800"/>
                  </a:cubicBezTo>
                  <a:cubicBezTo>
                    <a:pt x="366713" y="682625"/>
                    <a:pt x="371841" y="679939"/>
                    <a:pt x="376238" y="676275"/>
                  </a:cubicBezTo>
                  <a:cubicBezTo>
                    <a:pt x="387616" y="666793"/>
                    <a:pt x="405490" y="645664"/>
                    <a:pt x="409575" y="633412"/>
                  </a:cubicBezTo>
                  <a:cubicBezTo>
                    <a:pt x="411163" y="628650"/>
                    <a:pt x="411900" y="623513"/>
                    <a:pt x="414338" y="619125"/>
                  </a:cubicBezTo>
                  <a:cubicBezTo>
                    <a:pt x="419898" y="609118"/>
                    <a:pt x="427038" y="600075"/>
                    <a:pt x="433388" y="590550"/>
                  </a:cubicBezTo>
                  <a:cubicBezTo>
                    <a:pt x="436563" y="585787"/>
                    <a:pt x="440353" y="581382"/>
                    <a:pt x="442913" y="576262"/>
                  </a:cubicBezTo>
                  <a:cubicBezTo>
                    <a:pt x="446088" y="569912"/>
                    <a:pt x="449641" y="563738"/>
                    <a:pt x="452438" y="557212"/>
                  </a:cubicBezTo>
                  <a:cubicBezTo>
                    <a:pt x="457770" y="544770"/>
                    <a:pt x="457937" y="537293"/>
                    <a:pt x="461963" y="523875"/>
                  </a:cubicBezTo>
                  <a:cubicBezTo>
                    <a:pt x="464848" y="514258"/>
                    <a:pt x="469519" y="505145"/>
                    <a:pt x="471488" y="495300"/>
                  </a:cubicBezTo>
                  <a:cubicBezTo>
                    <a:pt x="474764" y="478918"/>
                    <a:pt x="476526" y="468141"/>
                    <a:pt x="481013" y="452437"/>
                  </a:cubicBezTo>
                  <a:cubicBezTo>
                    <a:pt x="482392" y="447610"/>
                    <a:pt x="484686" y="443050"/>
                    <a:pt x="485775" y="438150"/>
                  </a:cubicBezTo>
                  <a:cubicBezTo>
                    <a:pt x="487870" y="428724"/>
                    <a:pt x="488950" y="419100"/>
                    <a:pt x="490538" y="409575"/>
                  </a:cubicBezTo>
                  <a:cubicBezTo>
                    <a:pt x="488950" y="388937"/>
                    <a:pt x="491108" y="367662"/>
                    <a:pt x="485775" y="347662"/>
                  </a:cubicBezTo>
                  <a:cubicBezTo>
                    <a:pt x="484300" y="342132"/>
                    <a:pt x="476718" y="340462"/>
                    <a:pt x="471488" y="338137"/>
                  </a:cubicBezTo>
                  <a:cubicBezTo>
                    <a:pt x="462313" y="334059"/>
                    <a:pt x="452438" y="331787"/>
                    <a:pt x="442913" y="328612"/>
                  </a:cubicBezTo>
                  <a:lnTo>
                    <a:pt x="428625" y="323850"/>
                  </a:lnTo>
                  <a:lnTo>
                    <a:pt x="414338" y="319087"/>
                  </a:lnTo>
                  <a:cubicBezTo>
                    <a:pt x="379413" y="320675"/>
                    <a:pt x="344325" y="320125"/>
                    <a:pt x="309563" y="323850"/>
                  </a:cubicBezTo>
                  <a:cubicBezTo>
                    <a:pt x="294583" y="325455"/>
                    <a:pt x="275593" y="336073"/>
                    <a:pt x="261938" y="342900"/>
                  </a:cubicBezTo>
                  <a:cubicBezTo>
                    <a:pt x="258763" y="347662"/>
                    <a:pt x="254738" y="351957"/>
                    <a:pt x="252413" y="357187"/>
                  </a:cubicBezTo>
                  <a:cubicBezTo>
                    <a:pt x="248335" y="366362"/>
                    <a:pt x="251242" y="380193"/>
                    <a:pt x="242888" y="385762"/>
                  </a:cubicBezTo>
                  <a:lnTo>
                    <a:pt x="228600" y="395287"/>
                  </a:lnTo>
                  <a:cubicBezTo>
                    <a:pt x="222834" y="412587"/>
                    <a:pt x="223838" y="404555"/>
                    <a:pt x="223838" y="419100"/>
                  </a:cubicBezTo>
                  <a:lnTo>
                    <a:pt x="300038" y="409575"/>
                  </a:lnTo>
                  <a:lnTo>
                    <a:pt x="357188" y="347662"/>
                  </a:lnTo>
                  <a:cubicBezTo>
                    <a:pt x="369888" y="354012"/>
                    <a:pt x="382362" y="360836"/>
                    <a:pt x="395288" y="366712"/>
                  </a:cubicBezTo>
                  <a:cubicBezTo>
                    <a:pt x="399858" y="368789"/>
                    <a:pt x="405655" y="368339"/>
                    <a:pt x="409575" y="371475"/>
                  </a:cubicBezTo>
                  <a:cubicBezTo>
                    <a:pt x="417968" y="378190"/>
                    <a:pt x="420725" y="390638"/>
                    <a:pt x="423863" y="400050"/>
                  </a:cubicBezTo>
                  <a:cubicBezTo>
                    <a:pt x="425450" y="409575"/>
                    <a:pt x="426530" y="419199"/>
                    <a:pt x="428625" y="428625"/>
                  </a:cubicBezTo>
                  <a:cubicBezTo>
                    <a:pt x="429714" y="433525"/>
                    <a:pt x="433388" y="437892"/>
                    <a:pt x="433388" y="442912"/>
                  </a:cubicBezTo>
                  <a:cubicBezTo>
                    <a:pt x="433388" y="458866"/>
                    <a:pt x="431051" y="474768"/>
                    <a:pt x="428625" y="490537"/>
                  </a:cubicBezTo>
                  <a:cubicBezTo>
                    <a:pt x="427862" y="495499"/>
                    <a:pt x="426648" y="500648"/>
                    <a:pt x="423863" y="504825"/>
                  </a:cubicBezTo>
                  <a:cubicBezTo>
                    <a:pt x="420127" y="510429"/>
                    <a:pt x="413710" y="513796"/>
                    <a:pt x="409575" y="519112"/>
                  </a:cubicBezTo>
                  <a:cubicBezTo>
                    <a:pt x="379655" y="557580"/>
                    <a:pt x="403897" y="538772"/>
                    <a:pt x="376238" y="557212"/>
                  </a:cubicBezTo>
                  <a:cubicBezTo>
                    <a:pt x="374650" y="561975"/>
                    <a:pt x="373913" y="567111"/>
                    <a:pt x="371475" y="571500"/>
                  </a:cubicBezTo>
                  <a:cubicBezTo>
                    <a:pt x="365916" y="581507"/>
                    <a:pt x="358775" y="590550"/>
                    <a:pt x="352425" y="600075"/>
                  </a:cubicBezTo>
                  <a:lnTo>
                    <a:pt x="333375" y="628650"/>
                  </a:lnTo>
                  <a:cubicBezTo>
                    <a:pt x="330200" y="633412"/>
                    <a:pt x="329280" y="641127"/>
                    <a:pt x="323850" y="642937"/>
                  </a:cubicBezTo>
                  <a:cubicBezTo>
                    <a:pt x="319088" y="644525"/>
                    <a:pt x="314390" y="646321"/>
                    <a:pt x="309563" y="647700"/>
                  </a:cubicBezTo>
                  <a:cubicBezTo>
                    <a:pt x="267694" y="659663"/>
                    <a:pt x="310489" y="645803"/>
                    <a:pt x="276225" y="657225"/>
                  </a:cubicBezTo>
                  <a:cubicBezTo>
                    <a:pt x="271463" y="655637"/>
                    <a:pt x="266656" y="654178"/>
                    <a:pt x="261938" y="652462"/>
                  </a:cubicBezTo>
                  <a:cubicBezTo>
                    <a:pt x="249191" y="647827"/>
                    <a:pt x="236706" y="642464"/>
                    <a:pt x="223838" y="638175"/>
                  </a:cubicBezTo>
                  <a:cubicBezTo>
                    <a:pt x="217628" y="636105"/>
                    <a:pt x="211082" y="635210"/>
                    <a:pt x="204788" y="633412"/>
                  </a:cubicBezTo>
                  <a:cubicBezTo>
                    <a:pt x="199961" y="632033"/>
                    <a:pt x="195263" y="630237"/>
                    <a:pt x="190500" y="628650"/>
                  </a:cubicBezTo>
                  <a:cubicBezTo>
                    <a:pt x="163202" y="587701"/>
                    <a:pt x="195930" y="639511"/>
                    <a:pt x="176213" y="600075"/>
                  </a:cubicBezTo>
                  <a:cubicBezTo>
                    <a:pt x="173653" y="594955"/>
                    <a:pt x="169248" y="590907"/>
                    <a:pt x="166688" y="585787"/>
                  </a:cubicBezTo>
                  <a:cubicBezTo>
                    <a:pt x="164443" y="581297"/>
                    <a:pt x="164170" y="575990"/>
                    <a:pt x="161925" y="571500"/>
                  </a:cubicBezTo>
                  <a:cubicBezTo>
                    <a:pt x="156921" y="561493"/>
                    <a:pt x="146732" y="549629"/>
                    <a:pt x="138113" y="542925"/>
                  </a:cubicBezTo>
                  <a:cubicBezTo>
                    <a:pt x="138103" y="542917"/>
                    <a:pt x="102399" y="519116"/>
                    <a:pt x="95250" y="514350"/>
                  </a:cubicBezTo>
                  <a:lnTo>
                    <a:pt x="80963" y="504825"/>
                  </a:lnTo>
                  <a:cubicBezTo>
                    <a:pt x="58814" y="416240"/>
                    <a:pt x="72358" y="477522"/>
                    <a:pt x="80963" y="266700"/>
                  </a:cubicBezTo>
                  <a:cubicBezTo>
                    <a:pt x="81168" y="261684"/>
                    <a:pt x="82175" y="255962"/>
                    <a:pt x="85725" y="252412"/>
                  </a:cubicBezTo>
                  <a:cubicBezTo>
                    <a:pt x="102101" y="236035"/>
                    <a:pt x="110621" y="234588"/>
                    <a:pt x="128588" y="228600"/>
                  </a:cubicBezTo>
                  <a:cubicBezTo>
                    <a:pt x="133350" y="225425"/>
                    <a:pt x="137645" y="221400"/>
                    <a:pt x="142875" y="219075"/>
                  </a:cubicBezTo>
                  <a:cubicBezTo>
                    <a:pt x="162649" y="210287"/>
                    <a:pt x="174892" y="208861"/>
                    <a:pt x="195263" y="204787"/>
                  </a:cubicBezTo>
                  <a:cubicBezTo>
                    <a:pt x="200025" y="201612"/>
                    <a:pt x="205503" y="199309"/>
                    <a:pt x="209550" y="195262"/>
                  </a:cubicBezTo>
                  <a:cubicBezTo>
                    <a:pt x="213597" y="191215"/>
                    <a:pt x="216235" y="185945"/>
                    <a:pt x="219075" y="180975"/>
                  </a:cubicBezTo>
                  <a:cubicBezTo>
                    <a:pt x="227834" y="165646"/>
                    <a:pt x="233788" y="150697"/>
                    <a:pt x="238125" y="133350"/>
                  </a:cubicBezTo>
                  <a:cubicBezTo>
                    <a:pt x="238166" y="133188"/>
                    <a:pt x="245374" y="102288"/>
                    <a:pt x="247650" y="100012"/>
                  </a:cubicBezTo>
                  <a:cubicBezTo>
                    <a:pt x="251200" y="96462"/>
                    <a:pt x="257175" y="96837"/>
                    <a:pt x="261938" y="95250"/>
                  </a:cubicBezTo>
                  <a:cubicBezTo>
                    <a:pt x="271463" y="96837"/>
                    <a:pt x="281145" y="97670"/>
                    <a:pt x="290513" y="100012"/>
                  </a:cubicBezTo>
                  <a:cubicBezTo>
                    <a:pt x="300253" y="102447"/>
                    <a:pt x="319088" y="109537"/>
                    <a:pt x="319088" y="109537"/>
                  </a:cubicBezTo>
                  <a:cubicBezTo>
                    <a:pt x="340598" y="123877"/>
                    <a:pt x="339586" y="127628"/>
                    <a:pt x="376238" y="114300"/>
                  </a:cubicBezTo>
                  <a:cubicBezTo>
                    <a:pt x="381617" y="112344"/>
                    <a:pt x="382588" y="104775"/>
                    <a:pt x="385763" y="100012"/>
                  </a:cubicBezTo>
                  <a:cubicBezTo>
                    <a:pt x="387350" y="95250"/>
                    <a:pt x="388280" y="90215"/>
                    <a:pt x="390525" y="85725"/>
                  </a:cubicBezTo>
                  <a:cubicBezTo>
                    <a:pt x="406736" y="53303"/>
                    <a:pt x="416427" y="70267"/>
                    <a:pt x="466725" y="66675"/>
                  </a:cubicBezTo>
                  <a:cubicBezTo>
                    <a:pt x="471488" y="65087"/>
                    <a:pt x="476836" y="64697"/>
                    <a:pt x="481013" y="61912"/>
                  </a:cubicBezTo>
                  <a:cubicBezTo>
                    <a:pt x="486617" y="58176"/>
                    <a:pt x="493170" y="54014"/>
                    <a:pt x="495300" y="47625"/>
                  </a:cubicBezTo>
                  <a:cubicBezTo>
                    <a:pt x="496888" y="42862"/>
                    <a:pt x="494088" y="36887"/>
                    <a:pt x="490538" y="33337"/>
                  </a:cubicBezTo>
                  <a:cubicBezTo>
                    <a:pt x="484270" y="27069"/>
                    <a:pt x="469376" y="28575"/>
                    <a:pt x="461963" y="28575"/>
                  </a:cubicBezTo>
                  <a:lnTo>
                    <a:pt x="519113" y="0"/>
                  </a:lnTo>
                  <a:close/>
                </a:path>
              </a:pathLst>
            </a:custGeom>
            <a:grp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14" name="Forma libre 213"/>
            <p:cNvSpPr/>
            <p:nvPr/>
          </p:nvSpPr>
          <p:spPr>
            <a:xfrm rot="10800000">
              <a:off x="8467721" y="1319214"/>
              <a:ext cx="519113" cy="714375"/>
            </a:xfrm>
            <a:custGeom>
              <a:avLst/>
              <a:gdLst>
                <a:gd name="connsiteX0" fmla="*/ 519113 w 519113"/>
                <a:gd name="connsiteY0" fmla="*/ 0 h 714375"/>
                <a:gd name="connsiteX1" fmla="*/ 519113 w 519113"/>
                <a:gd name="connsiteY1" fmla="*/ 0 h 714375"/>
                <a:gd name="connsiteX2" fmla="*/ 481013 w 519113"/>
                <a:gd name="connsiteY2" fmla="*/ 14287 h 714375"/>
                <a:gd name="connsiteX3" fmla="*/ 466725 w 519113"/>
                <a:gd name="connsiteY3" fmla="*/ 19050 h 714375"/>
                <a:gd name="connsiteX4" fmla="*/ 423863 w 519113"/>
                <a:gd name="connsiteY4" fmla="*/ 42862 h 714375"/>
                <a:gd name="connsiteX5" fmla="*/ 390525 w 519113"/>
                <a:gd name="connsiteY5" fmla="*/ 42862 h 714375"/>
                <a:gd name="connsiteX6" fmla="*/ 381000 w 519113"/>
                <a:gd name="connsiteY6" fmla="*/ 14287 h 714375"/>
                <a:gd name="connsiteX7" fmla="*/ 376238 w 519113"/>
                <a:gd name="connsiteY7" fmla="*/ 0 h 714375"/>
                <a:gd name="connsiteX8" fmla="*/ 309563 w 519113"/>
                <a:gd name="connsiteY8" fmla="*/ 4762 h 714375"/>
                <a:gd name="connsiteX9" fmla="*/ 280988 w 519113"/>
                <a:gd name="connsiteY9" fmla="*/ 14287 h 714375"/>
                <a:gd name="connsiteX10" fmla="*/ 266700 w 519113"/>
                <a:gd name="connsiteY10" fmla="*/ 19050 h 714375"/>
                <a:gd name="connsiteX11" fmla="*/ 257175 w 519113"/>
                <a:gd name="connsiteY11" fmla="*/ 33337 h 714375"/>
                <a:gd name="connsiteX12" fmla="*/ 238125 w 519113"/>
                <a:gd name="connsiteY12" fmla="*/ 42862 h 714375"/>
                <a:gd name="connsiteX13" fmla="*/ 204788 w 519113"/>
                <a:gd name="connsiteY13" fmla="*/ 61912 h 714375"/>
                <a:gd name="connsiteX14" fmla="*/ 195263 w 519113"/>
                <a:gd name="connsiteY14" fmla="*/ 76200 h 714375"/>
                <a:gd name="connsiteX15" fmla="*/ 166688 w 519113"/>
                <a:gd name="connsiteY15" fmla="*/ 95250 h 714375"/>
                <a:gd name="connsiteX16" fmla="*/ 138113 w 519113"/>
                <a:gd name="connsiteY16" fmla="*/ 109537 h 714375"/>
                <a:gd name="connsiteX17" fmla="*/ 123825 w 519113"/>
                <a:gd name="connsiteY17" fmla="*/ 123825 h 714375"/>
                <a:gd name="connsiteX18" fmla="*/ 109538 w 519113"/>
                <a:gd name="connsiteY18" fmla="*/ 128587 h 714375"/>
                <a:gd name="connsiteX19" fmla="*/ 90488 w 519113"/>
                <a:gd name="connsiteY19" fmla="*/ 157162 h 714375"/>
                <a:gd name="connsiteX20" fmla="*/ 61913 w 519113"/>
                <a:gd name="connsiteY20" fmla="*/ 200025 h 714375"/>
                <a:gd name="connsiteX21" fmla="*/ 52388 w 519113"/>
                <a:gd name="connsiteY21" fmla="*/ 214312 h 714375"/>
                <a:gd name="connsiteX22" fmla="*/ 33338 w 519113"/>
                <a:gd name="connsiteY22" fmla="*/ 271462 h 714375"/>
                <a:gd name="connsiteX23" fmla="*/ 28575 w 519113"/>
                <a:gd name="connsiteY23" fmla="*/ 285750 h 714375"/>
                <a:gd name="connsiteX24" fmla="*/ 19050 w 519113"/>
                <a:gd name="connsiteY24" fmla="*/ 300037 h 714375"/>
                <a:gd name="connsiteX25" fmla="*/ 9525 w 519113"/>
                <a:gd name="connsiteY25" fmla="*/ 328612 h 714375"/>
                <a:gd name="connsiteX26" fmla="*/ 0 w 519113"/>
                <a:gd name="connsiteY26" fmla="*/ 371475 h 714375"/>
                <a:gd name="connsiteX27" fmla="*/ 4763 w 519113"/>
                <a:gd name="connsiteY27" fmla="*/ 504825 h 714375"/>
                <a:gd name="connsiteX28" fmla="*/ 23813 w 519113"/>
                <a:gd name="connsiteY28" fmla="*/ 533400 h 714375"/>
                <a:gd name="connsiteX29" fmla="*/ 38100 w 519113"/>
                <a:gd name="connsiteY29" fmla="*/ 542925 h 714375"/>
                <a:gd name="connsiteX30" fmla="*/ 52388 w 519113"/>
                <a:gd name="connsiteY30" fmla="*/ 609600 h 714375"/>
                <a:gd name="connsiteX31" fmla="*/ 71438 w 519113"/>
                <a:gd name="connsiteY31" fmla="*/ 642937 h 714375"/>
                <a:gd name="connsiteX32" fmla="*/ 100013 w 519113"/>
                <a:gd name="connsiteY32" fmla="*/ 647700 h 714375"/>
                <a:gd name="connsiteX33" fmla="*/ 147638 w 519113"/>
                <a:gd name="connsiteY33" fmla="*/ 652462 h 714375"/>
                <a:gd name="connsiteX34" fmla="*/ 176213 w 519113"/>
                <a:gd name="connsiteY34" fmla="*/ 671512 h 714375"/>
                <a:gd name="connsiteX35" fmla="*/ 190500 w 519113"/>
                <a:gd name="connsiteY35" fmla="*/ 681037 h 714375"/>
                <a:gd name="connsiteX36" fmla="*/ 209550 w 519113"/>
                <a:gd name="connsiteY36" fmla="*/ 685800 h 714375"/>
                <a:gd name="connsiteX37" fmla="*/ 223838 w 519113"/>
                <a:gd name="connsiteY37" fmla="*/ 695325 h 714375"/>
                <a:gd name="connsiteX38" fmla="*/ 238125 w 519113"/>
                <a:gd name="connsiteY38" fmla="*/ 700087 h 714375"/>
                <a:gd name="connsiteX39" fmla="*/ 252413 w 519113"/>
                <a:gd name="connsiteY39" fmla="*/ 714375 h 714375"/>
                <a:gd name="connsiteX40" fmla="*/ 309563 w 519113"/>
                <a:gd name="connsiteY40" fmla="*/ 709612 h 714375"/>
                <a:gd name="connsiteX41" fmla="*/ 323850 w 519113"/>
                <a:gd name="connsiteY41" fmla="*/ 700087 h 714375"/>
                <a:gd name="connsiteX42" fmla="*/ 361950 w 519113"/>
                <a:gd name="connsiteY42" fmla="*/ 685800 h 714375"/>
                <a:gd name="connsiteX43" fmla="*/ 376238 w 519113"/>
                <a:gd name="connsiteY43" fmla="*/ 676275 h 714375"/>
                <a:gd name="connsiteX44" fmla="*/ 409575 w 519113"/>
                <a:gd name="connsiteY44" fmla="*/ 633412 h 714375"/>
                <a:gd name="connsiteX45" fmla="*/ 414338 w 519113"/>
                <a:gd name="connsiteY45" fmla="*/ 619125 h 714375"/>
                <a:gd name="connsiteX46" fmla="*/ 433388 w 519113"/>
                <a:gd name="connsiteY46" fmla="*/ 590550 h 714375"/>
                <a:gd name="connsiteX47" fmla="*/ 442913 w 519113"/>
                <a:gd name="connsiteY47" fmla="*/ 576262 h 714375"/>
                <a:gd name="connsiteX48" fmla="*/ 452438 w 519113"/>
                <a:gd name="connsiteY48" fmla="*/ 557212 h 714375"/>
                <a:gd name="connsiteX49" fmla="*/ 461963 w 519113"/>
                <a:gd name="connsiteY49" fmla="*/ 523875 h 714375"/>
                <a:gd name="connsiteX50" fmla="*/ 471488 w 519113"/>
                <a:gd name="connsiteY50" fmla="*/ 495300 h 714375"/>
                <a:gd name="connsiteX51" fmla="*/ 481013 w 519113"/>
                <a:gd name="connsiteY51" fmla="*/ 452437 h 714375"/>
                <a:gd name="connsiteX52" fmla="*/ 485775 w 519113"/>
                <a:gd name="connsiteY52" fmla="*/ 438150 h 714375"/>
                <a:gd name="connsiteX53" fmla="*/ 490538 w 519113"/>
                <a:gd name="connsiteY53" fmla="*/ 409575 h 714375"/>
                <a:gd name="connsiteX54" fmla="*/ 485775 w 519113"/>
                <a:gd name="connsiteY54" fmla="*/ 347662 h 714375"/>
                <a:gd name="connsiteX55" fmla="*/ 471488 w 519113"/>
                <a:gd name="connsiteY55" fmla="*/ 338137 h 714375"/>
                <a:gd name="connsiteX56" fmla="*/ 442913 w 519113"/>
                <a:gd name="connsiteY56" fmla="*/ 328612 h 714375"/>
                <a:gd name="connsiteX57" fmla="*/ 428625 w 519113"/>
                <a:gd name="connsiteY57" fmla="*/ 323850 h 714375"/>
                <a:gd name="connsiteX58" fmla="*/ 414338 w 519113"/>
                <a:gd name="connsiteY58" fmla="*/ 319087 h 714375"/>
                <a:gd name="connsiteX59" fmla="*/ 309563 w 519113"/>
                <a:gd name="connsiteY59" fmla="*/ 323850 h 714375"/>
                <a:gd name="connsiteX60" fmla="*/ 261938 w 519113"/>
                <a:gd name="connsiteY60" fmla="*/ 342900 h 714375"/>
                <a:gd name="connsiteX61" fmla="*/ 252413 w 519113"/>
                <a:gd name="connsiteY61" fmla="*/ 357187 h 714375"/>
                <a:gd name="connsiteX62" fmla="*/ 242888 w 519113"/>
                <a:gd name="connsiteY62" fmla="*/ 385762 h 714375"/>
                <a:gd name="connsiteX63" fmla="*/ 228600 w 519113"/>
                <a:gd name="connsiteY63" fmla="*/ 395287 h 714375"/>
                <a:gd name="connsiteX64" fmla="*/ 223838 w 519113"/>
                <a:gd name="connsiteY64" fmla="*/ 419100 h 714375"/>
                <a:gd name="connsiteX65" fmla="*/ 300038 w 519113"/>
                <a:gd name="connsiteY65" fmla="*/ 409575 h 714375"/>
                <a:gd name="connsiteX66" fmla="*/ 357188 w 519113"/>
                <a:gd name="connsiteY66" fmla="*/ 347662 h 714375"/>
                <a:gd name="connsiteX67" fmla="*/ 395288 w 519113"/>
                <a:gd name="connsiteY67" fmla="*/ 366712 h 714375"/>
                <a:gd name="connsiteX68" fmla="*/ 409575 w 519113"/>
                <a:gd name="connsiteY68" fmla="*/ 371475 h 714375"/>
                <a:gd name="connsiteX69" fmla="*/ 423863 w 519113"/>
                <a:gd name="connsiteY69" fmla="*/ 400050 h 714375"/>
                <a:gd name="connsiteX70" fmla="*/ 428625 w 519113"/>
                <a:gd name="connsiteY70" fmla="*/ 428625 h 714375"/>
                <a:gd name="connsiteX71" fmla="*/ 433388 w 519113"/>
                <a:gd name="connsiteY71" fmla="*/ 442912 h 714375"/>
                <a:gd name="connsiteX72" fmla="*/ 428625 w 519113"/>
                <a:gd name="connsiteY72" fmla="*/ 490537 h 714375"/>
                <a:gd name="connsiteX73" fmla="*/ 423863 w 519113"/>
                <a:gd name="connsiteY73" fmla="*/ 504825 h 714375"/>
                <a:gd name="connsiteX74" fmla="*/ 409575 w 519113"/>
                <a:gd name="connsiteY74" fmla="*/ 519112 h 714375"/>
                <a:gd name="connsiteX75" fmla="*/ 376238 w 519113"/>
                <a:gd name="connsiteY75" fmla="*/ 557212 h 714375"/>
                <a:gd name="connsiteX76" fmla="*/ 371475 w 519113"/>
                <a:gd name="connsiteY76" fmla="*/ 571500 h 714375"/>
                <a:gd name="connsiteX77" fmla="*/ 352425 w 519113"/>
                <a:gd name="connsiteY77" fmla="*/ 600075 h 714375"/>
                <a:gd name="connsiteX78" fmla="*/ 333375 w 519113"/>
                <a:gd name="connsiteY78" fmla="*/ 628650 h 714375"/>
                <a:gd name="connsiteX79" fmla="*/ 323850 w 519113"/>
                <a:gd name="connsiteY79" fmla="*/ 642937 h 714375"/>
                <a:gd name="connsiteX80" fmla="*/ 309563 w 519113"/>
                <a:gd name="connsiteY80" fmla="*/ 647700 h 714375"/>
                <a:gd name="connsiteX81" fmla="*/ 276225 w 519113"/>
                <a:gd name="connsiteY81" fmla="*/ 657225 h 714375"/>
                <a:gd name="connsiteX82" fmla="*/ 261938 w 519113"/>
                <a:gd name="connsiteY82" fmla="*/ 652462 h 714375"/>
                <a:gd name="connsiteX83" fmla="*/ 223838 w 519113"/>
                <a:gd name="connsiteY83" fmla="*/ 638175 h 714375"/>
                <a:gd name="connsiteX84" fmla="*/ 204788 w 519113"/>
                <a:gd name="connsiteY84" fmla="*/ 633412 h 714375"/>
                <a:gd name="connsiteX85" fmla="*/ 190500 w 519113"/>
                <a:gd name="connsiteY85" fmla="*/ 628650 h 714375"/>
                <a:gd name="connsiteX86" fmla="*/ 176213 w 519113"/>
                <a:gd name="connsiteY86" fmla="*/ 600075 h 714375"/>
                <a:gd name="connsiteX87" fmla="*/ 166688 w 519113"/>
                <a:gd name="connsiteY87" fmla="*/ 585787 h 714375"/>
                <a:gd name="connsiteX88" fmla="*/ 161925 w 519113"/>
                <a:gd name="connsiteY88" fmla="*/ 571500 h 714375"/>
                <a:gd name="connsiteX89" fmla="*/ 138113 w 519113"/>
                <a:gd name="connsiteY89" fmla="*/ 542925 h 714375"/>
                <a:gd name="connsiteX90" fmla="*/ 95250 w 519113"/>
                <a:gd name="connsiteY90" fmla="*/ 514350 h 714375"/>
                <a:gd name="connsiteX91" fmla="*/ 80963 w 519113"/>
                <a:gd name="connsiteY91" fmla="*/ 504825 h 714375"/>
                <a:gd name="connsiteX92" fmla="*/ 80963 w 519113"/>
                <a:gd name="connsiteY92" fmla="*/ 266700 h 714375"/>
                <a:gd name="connsiteX93" fmla="*/ 85725 w 519113"/>
                <a:gd name="connsiteY93" fmla="*/ 252412 h 714375"/>
                <a:gd name="connsiteX94" fmla="*/ 128588 w 519113"/>
                <a:gd name="connsiteY94" fmla="*/ 228600 h 714375"/>
                <a:gd name="connsiteX95" fmla="*/ 142875 w 519113"/>
                <a:gd name="connsiteY95" fmla="*/ 219075 h 714375"/>
                <a:gd name="connsiteX96" fmla="*/ 195263 w 519113"/>
                <a:gd name="connsiteY96" fmla="*/ 204787 h 714375"/>
                <a:gd name="connsiteX97" fmla="*/ 209550 w 519113"/>
                <a:gd name="connsiteY97" fmla="*/ 195262 h 714375"/>
                <a:gd name="connsiteX98" fmla="*/ 219075 w 519113"/>
                <a:gd name="connsiteY98" fmla="*/ 180975 h 714375"/>
                <a:gd name="connsiteX99" fmla="*/ 238125 w 519113"/>
                <a:gd name="connsiteY99" fmla="*/ 133350 h 714375"/>
                <a:gd name="connsiteX100" fmla="*/ 247650 w 519113"/>
                <a:gd name="connsiteY100" fmla="*/ 100012 h 714375"/>
                <a:gd name="connsiteX101" fmla="*/ 261938 w 519113"/>
                <a:gd name="connsiteY101" fmla="*/ 95250 h 714375"/>
                <a:gd name="connsiteX102" fmla="*/ 290513 w 519113"/>
                <a:gd name="connsiteY102" fmla="*/ 100012 h 714375"/>
                <a:gd name="connsiteX103" fmla="*/ 319088 w 519113"/>
                <a:gd name="connsiteY103" fmla="*/ 109537 h 714375"/>
                <a:gd name="connsiteX104" fmla="*/ 376238 w 519113"/>
                <a:gd name="connsiteY104" fmla="*/ 114300 h 714375"/>
                <a:gd name="connsiteX105" fmla="*/ 385763 w 519113"/>
                <a:gd name="connsiteY105" fmla="*/ 100012 h 714375"/>
                <a:gd name="connsiteX106" fmla="*/ 390525 w 519113"/>
                <a:gd name="connsiteY106" fmla="*/ 85725 h 714375"/>
                <a:gd name="connsiteX107" fmla="*/ 466725 w 519113"/>
                <a:gd name="connsiteY107" fmla="*/ 66675 h 714375"/>
                <a:gd name="connsiteX108" fmla="*/ 481013 w 519113"/>
                <a:gd name="connsiteY108" fmla="*/ 61912 h 714375"/>
                <a:gd name="connsiteX109" fmla="*/ 495300 w 519113"/>
                <a:gd name="connsiteY109" fmla="*/ 47625 h 714375"/>
                <a:gd name="connsiteX110" fmla="*/ 490538 w 519113"/>
                <a:gd name="connsiteY110" fmla="*/ 33337 h 714375"/>
                <a:gd name="connsiteX111" fmla="*/ 461963 w 519113"/>
                <a:gd name="connsiteY111" fmla="*/ 28575 h 714375"/>
                <a:gd name="connsiteX112" fmla="*/ 519113 w 519113"/>
                <a:gd name="connsiteY112" fmla="*/ 0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519113" h="714375">
                  <a:moveTo>
                    <a:pt x="519113" y="0"/>
                  </a:moveTo>
                  <a:lnTo>
                    <a:pt x="519113" y="0"/>
                  </a:lnTo>
                  <a:lnTo>
                    <a:pt x="481013" y="14287"/>
                  </a:lnTo>
                  <a:cubicBezTo>
                    <a:pt x="476295" y="16003"/>
                    <a:pt x="471114" y="16612"/>
                    <a:pt x="466725" y="19050"/>
                  </a:cubicBezTo>
                  <a:cubicBezTo>
                    <a:pt x="417600" y="46342"/>
                    <a:pt x="456190" y="32087"/>
                    <a:pt x="423863" y="42862"/>
                  </a:cubicBezTo>
                  <a:cubicBezTo>
                    <a:pt x="411787" y="50912"/>
                    <a:pt x="404624" y="61660"/>
                    <a:pt x="390525" y="42862"/>
                  </a:cubicBezTo>
                  <a:cubicBezTo>
                    <a:pt x="384501" y="34830"/>
                    <a:pt x="384175" y="23812"/>
                    <a:pt x="381000" y="14287"/>
                  </a:cubicBezTo>
                  <a:lnTo>
                    <a:pt x="376238" y="0"/>
                  </a:lnTo>
                  <a:cubicBezTo>
                    <a:pt x="354013" y="1587"/>
                    <a:pt x="331598" y="1457"/>
                    <a:pt x="309563" y="4762"/>
                  </a:cubicBezTo>
                  <a:cubicBezTo>
                    <a:pt x="299634" y="6251"/>
                    <a:pt x="290513" y="11112"/>
                    <a:pt x="280988" y="14287"/>
                  </a:cubicBezTo>
                  <a:lnTo>
                    <a:pt x="266700" y="19050"/>
                  </a:lnTo>
                  <a:cubicBezTo>
                    <a:pt x="263525" y="23812"/>
                    <a:pt x="261572" y="29673"/>
                    <a:pt x="257175" y="33337"/>
                  </a:cubicBezTo>
                  <a:cubicBezTo>
                    <a:pt x="251721" y="37882"/>
                    <a:pt x="244289" y="39340"/>
                    <a:pt x="238125" y="42862"/>
                  </a:cubicBezTo>
                  <a:cubicBezTo>
                    <a:pt x="191005" y="69788"/>
                    <a:pt x="262356" y="33128"/>
                    <a:pt x="204788" y="61912"/>
                  </a:cubicBezTo>
                  <a:cubicBezTo>
                    <a:pt x="201613" y="66675"/>
                    <a:pt x="199571" y="72431"/>
                    <a:pt x="195263" y="76200"/>
                  </a:cubicBezTo>
                  <a:cubicBezTo>
                    <a:pt x="186648" y="83738"/>
                    <a:pt x="176213" y="88900"/>
                    <a:pt x="166688" y="95250"/>
                  </a:cubicBezTo>
                  <a:cubicBezTo>
                    <a:pt x="148224" y="107559"/>
                    <a:pt x="157829" y="102965"/>
                    <a:pt x="138113" y="109537"/>
                  </a:cubicBezTo>
                  <a:cubicBezTo>
                    <a:pt x="133350" y="114300"/>
                    <a:pt x="129429" y="120089"/>
                    <a:pt x="123825" y="123825"/>
                  </a:cubicBezTo>
                  <a:cubicBezTo>
                    <a:pt x="119648" y="126610"/>
                    <a:pt x="113088" y="125037"/>
                    <a:pt x="109538" y="128587"/>
                  </a:cubicBezTo>
                  <a:cubicBezTo>
                    <a:pt x="101443" y="136682"/>
                    <a:pt x="96838" y="147637"/>
                    <a:pt x="90488" y="157162"/>
                  </a:cubicBezTo>
                  <a:lnTo>
                    <a:pt x="61913" y="200025"/>
                  </a:lnTo>
                  <a:cubicBezTo>
                    <a:pt x="58738" y="204787"/>
                    <a:pt x="54198" y="208882"/>
                    <a:pt x="52388" y="214312"/>
                  </a:cubicBezTo>
                  <a:lnTo>
                    <a:pt x="33338" y="271462"/>
                  </a:lnTo>
                  <a:cubicBezTo>
                    <a:pt x="31750" y="276225"/>
                    <a:pt x="31360" y="281573"/>
                    <a:pt x="28575" y="285750"/>
                  </a:cubicBezTo>
                  <a:lnTo>
                    <a:pt x="19050" y="300037"/>
                  </a:lnTo>
                  <a:cubicBezTo>
                    <a:pt x="15875" y="309562"/>
                    <a:pt x="11175" y="318708"/>
                    <a:pt x="9525" y="328612"/>
                  </a:cubicBezTo>
                  <a:cubicBezTo>
                    <a:pt x="3938" y="362139"/>
                    <a:pt x="7817" y="348026"/>
                    <a:pt x="0" y="371475"/>
                  </a:cubicBezTo>
                  <a:cubicBezTo>
                    <a:pt x="1588" y="415925"/>
                    <a:pt x="-1708" y="460820"/>
                    <a:pt x="4763" y="504825"/>
                  </a:cubicBezTo>
                  <a:cubicBezTo>
                    <a:pt x="6429" y="516151"/>
                    <a:pt x="14288" y="527050"/>
                    <a:pt x="23813" y="533400"/>
                  </a:cubicBezTo>
                  <a:lnTo>
                    <a:pt x="38100" y="542925"/>
                  </a:lnTo>
                  <a:cubicBezTo>
                    <a:pt x="54813" y="593065"/>
                    <a:pt x="42376" y="549525"/>
                    <a:pt x="52388" y="609600"/>
                  </a:cubicBezTo>
                  <a:cubicBezTo>
                    <a:pt x="54643" y="623132"/>
                    <a:pt x="56782" y="636423"/>
                    <a:pt x="71438" y="642937"/>
                  </a:cubicBezTo>
                  <a:cubicBezTo>
                    <a:pt x="80262" y="646859"/>
                    <a:pt x="90431" y="646502"/>
                    <a:pt x="100013" y="647700"/>
                  </a:cubicBezTo>
                  <a:cubicBezTo>
                    <a:pt x="115844" y="649679"/>
                    <a:pt x="131763" y="650875"/>
                    <a:pt x="147638" y="652462"/>
                  </a:cubicBezTo>
                  <a:lnTo>
                    <a:pt x="176213" y="671512"/>
                  </a:lnTo>
                  <a:cubicBezTo>
                    <a:pt x="180975" y="674687"/>
                    <a:pt x="184947" y="679649"/>
                    <a:pt x="190500" y="681037"/>
                  </a:cubicBezTo>
                  <a:lnTo>
                    <a:pt x="209550" y="685800"/>
                  </a:lnTo>
                  <a:cubicBezTo>
                    <a:pt x="214313" y="688975"/>
                    <a:pt x="218718" y="692765"/>
                    <a:pt x="223838" y="695325"/>
                  </a:cubicBezTo>
                  <a:cubicBezTo>
                    <a:pt x="228328" y="697570"/>
                    <a:pt x="233948" y="697302"/>
                    <a:pt x="238125" y="700087"/>
                  </a:cubicBezTo>
                  <a:cubicBezTo>
                    <a:pt x="243729" y="703823"/>
                    <a:pt x="247650" y="709612"/>
                    <a:pt x="252413" y="714375"/>
                  </a:cubicBezTo>
                  <a:cubicBezTo>
                    <a:pt x="271463" y="712787"/>
                    <a:pt x="290818" y="713361"/>
                    <a:pt x="309563" y="709612"/>
                  </a:cubicBezTo>
                  <a:cubicBezTo>
                    <a:pt x="315176" y="708489"/>
                    <a:pt x="318880" y="702927"/>
                    <a:pt x="323850" y="700087"/>
                  </a:cubicBezTo>
                  <a:cubicBezTo>
                    <a:pt x="343220" y="689018"/>
                    <a:pt x="341115" y="691008"/>
                    <a:pt x="361950" y="685800"/>
                  </a:cubicBezTo>
                  <a:cubicBezTo>
                    <a:pt x="366713" y="682625"/>
                    <a:pt x="371841" y="679939"/>
                    <a:pt x="376238" y="676275"/>
                  </a:cubicBezTo>
                  <a:cubicBezTo>
                    <a:pt x="387616" y="666793"/>
                    <a:pt x="405490" y="645664"/>
                    <a:pt x="409575" y="633412"/>
                  </a:cubicBezTo>
                  <a:cubicBezTo>
                    <a:pt x="411163" y="628650"/>
                    <a:pt x="411900" y="623513"/>
                    <a:pt x="414338" y="619125"/>
                  </a:cubicBezTo>
                  <a:cubicBezTo>
                    <a:pt x="419898" y="609118"/>
                    <a:pt x="427038" y="600075"/>
                    <a:pt x="433388" y="590550"/>
                  </a:cubicBezTo>
                  <a:cubicBezTo>
                    <a:pt x="436563" y="585787"/>
                    <a:pt x="440353" y="581382"/>
                    <a:pt x="442913" y="576262"/>
                  </a:cubicBezTo>
                  <a:cubicBezTo>
                    <a:pt x="446088" y="569912"/>
                    <a:pt x="449641" y="563738"/>
                    <a:pt x="452438" y="557212"/>
                  </a:cubicBezTo>
                  <a:cubicBezTo>
                    <a:pt x="457770" y="544770"/>
                    <a:pt x="457937" y="537293"/>
                    <a:pt x="461963" y="523875"/>
                  </a:cubicBezTo>
                  <a:cubicBezTo>
                    <a:pt x="464848" y="514258"/>
                    <a:pt x="469519" y="505145"/>
                    <a:pt x="471488" y="495300"/>
                  </a:cubicBezTo>
                  <a:cubicBezTo>
                    <a:pt x="474764" y="478918"/>
                    <a:pt x="476526" y="468141"/>
                    <a:pt x="481013" y="452437"/>
                  </a:cubicBezTo>
                  <a:cubicBezTo>
                    <a:pt x="482392" y="447610"/>
                    <a:pt x="484686" y="443050"/>
                    <a:pt x="485775" y="438150"/>
                  </a:cubicBezTo>
                  <a:cubicBezTo>
                    <a:pt x="487870" y="428724"/>
                    <a:pt x="488950" y="419100"/>
                    <a:pt x="490538" y="409575"/>
                  </a:cubicBezTo>
                  <a:cubicBezTo>
                    <a:pt x="488950" y="388937"/>
                    <a:pt x="491108" y="367662"/>
                    <a:pt x="485775" y="347662"/>
                  </a:cubicBezTo>
                  <a:cubicBezTo>
                    <a:pt x="484300" y="342132"/>
                    <a:pt x="476718" y="340462"/>
                    <a:pt x="471488" y="338137"/>
                  </a:cubicBezTo>
                  <a:cubicBezTo>
                    <a:pt x="462313" y="334059"/>
                    <a:pt x="452438" y="331787"/>
                    <a:pt x="442913" y="328612"/>
                  </a:cubicBezTo>
                  <a:lnTo>
                    <a:pt x="428625" y="323850"/>
                  </a:lnTo>
                  <a:lnTo>
                    <a:pt x="414338" y="319087"/>
                  </a:lnTo>
                  <a:cubicBezTo>
                    <a:pt x="379413" y="320675"/>
                    <a:pt x="344325" y="320125"/>
                    <a:pt x="309563" y="323850"/>
                  </a:cubicBezTo>
                  <a:cubicBezTo>
                    <a:pt x="294583" y="325455"/>
                    <a:pt x="275593" y="336073"/>
                    <a:pt x="261938" y="342900"/>
                  </a:cubicBezTo>
                  <a:cubicBezTo>
                    <a:pt x="258763" y="347662"/>
                    <a:pt x="254738" y="351957"/>
                    <a:pt x="252413" y="357187"/>
                  </a:cubicBezTo>
                  <a:cubicBezTo>
                    <a:pt x="248335" y="366362"/>
                    <a:pt x="251242" y="380193"/>
                    <a:pt x="242888" y="385762"/>
                  </a:cubicBezTo>
                  <a:lnTo>
                    <a:pt x="228600" y="395287"/>
                  </a:lnTo>
                  <a:cubicBezTo>
                    <a:pt x="222834" y="412587"/>
                    <a:pt x="223838" y="404555"/>
                    <a:pt x="223838" y="419100"/>
                  </a:cubicBezTo>
                  <a:lnTo>
                    <a:pt x="300038" y="409575"/>
                  </a:lnTo>
                  <a:lnTo>
                    <a:pt x="357188" y="347662"/>
                  </a:lnTo>
                  <a:cubicBezTo>
                    <a:pt x="369888" y="354012"/>
                    <a:pt x="382362" y="360836"/>
                    <a:pt x="395288" y="366712"/>
                  </a:cubicBezTo>
                  <a:cubicBezTo>
                    <a:pt x="399858" y="368789"/>
                    <a:pt x="405655" y="368339"/>
                    <a:pt x="409575" y="371475"/>
                  </a:cubicBezTo>
                  <a:cubicBezTo>
                    <a:pt x="417968" y="378190"/>
                    <a:pt x="420725" y="390638"/>
                    <a:pt x="423863" y="400050"/>
                  </a:cubicBezTo>
                  <a:cubicBezTo>
                    <a:pt x="425450" y="409575"/>
                    <a:pt x="426530" y="419199"/>
                    <a:pt x="428625" y="428625"/>
                  </a:cubicBezTo>
                  <a:cubicBezTo>
                    <a:pt x="429714" y="433525"/>
                    <a:pt x="433388" y="437892"/>
                    <a:pt x="433388" y="442912"/>
                  </a:cubicBezTo>
                  <a:cubicBezTo>
                    <a:pt x="433388" y="458866"/>
                    <a:pt x="431051" y="474768"/>
                    <a:pt x="428625" y="490537"/>
                  </a:cubicBezTo>
                  <a:cubicBezTo>
                    <a:pt x="427862" y="495499"/>
                    <a:pt x="426648" y="500648"/>
                    <a:pt x="423863" y="504825"/>
                  </a:cubicBezTo>
                  <a:cubicBezTo>
                    <a:pt x="420127" y="510429"/>
                    <a:pt x="413710" y="513796"/>
                    <a:pt x="409575" y="519112"/>
                  </a:cubicBezTo>
                  <a:cubicBezTo>
                    <a:pt x="379655" y="557580"/>
                    <a:pt x="403897" y="538772"/>
                    <a:pt x="376238" y="557212"/>
                  </a:cubicBezTo>
                  <a:cubicBezTo>
                    <a:pt x="374650" y="561975"/>
                    <a:pt x="373913" y="567111"/>
                    <a:pt x="371475" y="571500"/>
                  </a:cubicBezTo>
                  <a:cubicBezTo>
                    <a:pt x="365916" y="581507"/>
                    <a:pt x="358775" y="590550"/>
                    <a:pt x="352425" y="600075"/>
                  </a:cubicBezTo>
                  <a:lnTo>
                    <a:pt x="333375" y="628650"/>
                  </a:lnTo>
                  <a:cubicBezTo>
                    <a:pt x="330200" y="633412"/>
                    <a:pt x="329280" y="641127"/>
                    <a:pt x="323850" y="642937"/>
                  </a:cubicBezTo>
                  <a:cubicBezTo>
                    <a:pt x="319088" y="644525"/>
                    <a:pt x="314390" y="646321"/>
                    <a:pt x="309563" y="647700"/>
                  </a:cubicBezTo>
                  <a:cubicBezTo>
                    <a:pt x="267694" y="659663"/>
                    <a:pt x="310489" y="645803"/>
                    <a:pt x="276225" y="657225"/>
                  </a:cubicBezTo>
                  <a:cubicBezTo>
                    <a:pt x="271463" y="655637"/>
                    <a:pt x="266656" y="654178"/>
                    <a:pt x="261938" y="652462"/>
                  </a:cubicBezTo>
                  <a:cubicBezTo>
                    <a:pt x="249191" y="647827"/>
                    <a:pt x="236706" y="642464"/>
                    <a:pt x="223838" y="638175"/>
                  </a:cubicBezTo>
                  <a:cubicBezTo>
                    <a:pt x="217628" y="636105"/>
                    <a:pt x="211082" y="635210"/>
                    <a:pt x="204788" y="633412"/>
                  </a:cubicBezTo>
                  <a:cubicBezTo>
                    <a:pt x="199961" y="632033"/>
                    <a:pt x="195263" y="630237"/>
                    <a:pt x="190500" y="628650"/>
                  </a:cubicBezTo>
                  <a:cubicBezTo>
                    <a:pt x="163202" y="587701"/>
                    <a:pt x="195930" y="639511"/>
                    <a:pt x="176213" y="600075"/>
                  </a:cubicBezTo>
                  <a:cubicBezTo>
                    <a:pt x="173653" y="594955"/>
                    <a:pt x="169248" y="590907"/>
                    <a:pt x="166688" y="585787"/>
                  </a:cubicBezTo>
                  <a:cubicBezTo>
                    <a:pt x="164443" y="581297"/>
                    <a:pt x="164170" y="575990"/>
                    <a:pt x="161925" y="571500"/>
                  </a:cubicBezTo>
                  <a:cubicBezTo>
                    <a:pt x="156921" y="561493"/>
                    <a:pt x="146732" y="549629"/>
                    <a:pt x="138113" y="542925"/>
                  </a:cubicBezTo>
                  <a:cubicBezTo>
                    <a:pt x="138103" y="542917"/>
                    <a:pt x="102399" y="519116"/>
                    <a:pt x="95250" y="514350"/>
                  </a:cubicBezTo>
                  <a:lnTo>
                    <a:pt x="80963" y="504825"/>
                  </a:lnTo>
                  <a:cubicBezTo>
                    <a:pt x="58814" y="416240"/>
                    <a:pt x="72358" y="477522"/>
                    <a:pt x="80963" y="266700"/>
                  </a:cubicBezTo>
                  <a:cubicBezTo>
                    <a:pt x="81168" y="261684"/>
                    <a:pt x="82175" y="255962"/>
                    <a:pt x="85725" y="252412"/>
                  </a:cubicBezTo>
                  <a:cubicBezTo>
                    <a:pt x="102101" y="236035"/>
                    <a:pt x="110621" y="234588"/>
                    <a:pt x="128588" y="228600"/>
                  </a:cubicBezTo>
                  <a:cubicBezTo>
                    <a:pt x="133350" y="225425"/>
                    <a:pt x="137645" y="221400"/>
                    <a:pt x="142875" y="219075"/>
                  </a:cubicBezTo>
                  <a:cubicBezTo>
                    <a:pt x="162649" y="210287"/>
                    <a:pt x="174892" y="208861"/>
                    <a:pt x="195263" y="204787"/>
                  </a:cubicBezTo>
                  <a:cubicBezTo>
                    <a:pt x="200025" y="201612"/>
                    <a:pt x="205503" y="199309"/>
                    <a:pt x="209550" y="195262"/>
                  </a:cubicBezTo>
                  <a:cubicBezTo>
                    <a:pt x="213597" y="191215"/>
                    <a:pt x="216235" y="185945"/>
                    <a:pt x="219075" y="180975"/>
                  </a:cubicBezTo>
                  <a:cubicBezTo>
                    <a:pt x="227834" y="165646"/>
                    <a:pt x="233788" y="150697"/>
                    <a:pt x="238125" y="133350"/>
                  </a:cubicBezTo>
                  <a:cubicBezTo>
                    <a:pt x="238166" y="133188"/>
                    <a:pt x="245374" y="102288"/>
                    <a:pt x="247650" y="100012"/>
                  </a:cubicBezTo>
                  <a:cubicBezTo>
                    <a:pt x="251200" y="96462"/>
                    <a:pt x="257175" y="96837"/>
                    <a:pt x="261938" y="95250"/>
                  </a:cubicBezTo>
                  <a:cubicBezTo>
                    <a:pt x="271463" y="96837"/>
                    <a:pt x="281145" y="97670"/>
                    <a:pt x="290513" y="100012"/>
                  </a:cubicBezTo>
                  <a:cubicBezTo>
                    <a:pt x="300253" y="102447"/>
                    <a:pt x="319088" y="109537"/>
                    <a:pt x="319088" y="109537"/>
                  </a:cubicBezTo>
                  <a:cubicBezTo>
                    <a:pt x="340598" y="123877"/>
                    <a:pt x="339586" y="127628"/>
                    <a:pt x="376238" y="114300"/>
                  </a:cubicBezTo>
                  <a:cubicBezTo>
                    <a:pt x="381617" y="112344"/>
                    <a:pt x="382588" y="104775"/>
                    <a:pt x="385763" y="100012"/>
                  </a:cubicBezTo>
                  <a:cubicBezTo>
                    <a:pt x="387350" y="95250"/>
                    <a:pt x="388280" y="90215"/>
                    <a:pt x="390525" y="85725"/>
                  </a:cubicBezTo>
                  <a:cubicBezTo>
                    <a:pt x="406736" y="53303"/>
                    <a:pt x="416427" y="70267"/>
                    <a:pt x="466725" y="66675"/>
                  </a:cubicBezTo>
                  <a:cubicBezTo>
                    <a:pt x="471488" y="65087"/>
                    <a:pt x="476836" y="64697"/>
                    <a:pt x="481013" y="61912"/>
                  </a:cubicBezTo>
                  <a:cubicBezTo>
                    <a:pt x="486617" y="58176"/>
                    <a:pt x="493170" y="54014"/>
                    <a:pt x="495300" y="47625"/>
                  </a:cubicBezTo>
                  <a:cubicBezTo>
                    <a:pt x="496888" y="42862"/>
                    <a:pt x="494088" y="36887"/>
                    <a:pt x="490538" y="33337"/>
                  </a:cubicBezTo>
                  <a:cubicBezTo>
                    <a:pt x="484270" y="27069"/>
                    <a:pt x="469376" y="28575"/>
                    <a:pt x="461963" y="28575"/>
                  </a:cubicBezTo>
                  <a:lnTo>
                    <a:pt x="519113" y="0"/>
                  </a:lnTo>
                  <a:close/>
                </a:path>
              </a:pathLst>
            </a:custGeom>
            <a:grp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229" name="Imagen 228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3029618" y="4841423"/>
            <a:ext cx="575596" cy="823353"/>
          </a:xfrm>
          <a:prstGeom prst="rect">
            <a:avLst/>
          </a:prstGeom>
        </p:spPr>
      </p:pic>
      <p:pic>
        <p:nvPicPr>
          <p:cNvPr id="230" name="Imagen 229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 rot="5400000">
            <a:off x="3931100" y="2339391"/>
            <a:ext cx="575596" cy="803976"/>
          </a:xfrm>
          <a:prstGeom prst="rect">
            <a:avLst/>
          </a:prstGeom>
        </p:spPr>
      </p:pic>
      <p:pic>
        <p:nvPicPr>
          <p:cNvPr id="231" name="Imagen 230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 rot="10800000">
            <a:off x="4817190" y="2331912"/>
            <a:ext cx="576000" cy="803976"/>
          </a:xfrm>
          <a:prstGeom prst="rect">
            <a:avLst/>
          </a:prstGeom>
        </p:spPr>
      </p:pic>
      <p:sp>
        <p:nvSpPr>
          <p:cNvPr id="19" name="CuadroTexto 18"/>
          <p:cNvSpPr txBox="1"/>
          <p:nvPr/>
        </p:nvSpPr>
        <p:spPr>
          <a:xfrm>
            <a:off x="3206749" y="1982790"/>
            <a:ext cx="26821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" b="1" dirty="0" smtClean="0">
                <a:solidFill>
                  <a:schemeClr val="bg1"/>
                </a:solidFill>
              </a:rPr>
              <a:t>35</a:t>
            </a:r>
            <a:endParaRPr lang="es-ES" sz="600" b="1" dirty="0">
              <a:solidFill>
                <a:schemeClr val="bg1"/>
              </a:solidFill>
            </a:endParaRPr>
          </a:p>
        </p:txBody>
      </p:sp>
      <p:grpSp>
        <p:nvGrpSpPr>
          <p:cNvPr id="250" name="Grupo 249"/>
          <p:cNvGrpSpPr/>
          <p:nvPr/>
        </p:nvGrpSpPr>
        <p:grpSpPr>
          <a:xfrm>
            <a:off x="8409925" y="4786187"/>
            <a:ext cx="656962" cy="880168"/>
            <a:chOff x="7400274" y="4576637"/>
            <a:chExt cx="656962" cy="880168"/>
          </a:xfrm>
          <a:effectLst>
            <a:outerShdw blurRad="12700" dist="88900" dir="2700000" sx="104000" sy="104000" algn="tl" rotWithShape="0">
              <a:prstClr val="black">
                <a:alpha val="50000"/>
              </a:prstClr>
            </a:outerShdw>
          </a:effectLst>
        </p:grpSpPr>
        <p:pic>
          <p:nvPicPr>
            <p:cNvPr id="251" name="Imagen 250"/>
            <p:cNvPicPr>
              <a:picLocks noChangeAspect="1"/>
            </p:cNvPicPr>
            <p:nvPr/>
          </p:nvPicPr>
          <p:blipFill rotWithShape="1">
            <a:blip r:embed="rId9"/>
            <a:srcRect l="729" t="11944" r="74479" b="39722"/>
            <a:stretch/>
          </p:blipFill>
          <p:spPr>
            <a:xfrm>
              <a:off x="7400274" y="4652829"/>
              <a:ext cx="576000" cy="803976"/>
            </a:xfrm>
            <a:prstGeom prst="rect">
              <a:avLst/>
            </a:prstGeom>
          </p:spPr>
        </p:pic>
        <p:pic>
          <p:nvPicPr>
            <p:cNvPr id="252" name="Imagen 251"/>
            <p:cNvPicPr>
              <a:picLocks noChangeAspect="1"/>
            </p:cNvPicPr>
            <p:nvPr/>
          </p:nvPicPr>
          <p:blipFill rotWithShape="1">
            <a:blip r:embed="rId9"/>
            <a:srcRect l="729" t="11944" r="74479" b="39722"/>
            <a:stretch/>
          </p:blipFill>
          <p:spPr>
            <a:xfrm>
              <a:off x="7424086" y="4629024"/>
              <a:ext cx="576000" cy="803976"/>
            </a:xfrm>
            <a:prstGeom prst="rect">
              <a:avLst/>
            </a:prstGeom>
          </p:spPr>
        </p:pic>
        <p:pic>
          <p:nvPicPr>
            <p:cNvPr id="253" name="Imagen 252"/>
            <p:cNvPicPr>
              <a:picLocks noChangeAspect="1"/>
            </p:cNvPicPr>
            <p:nvPr/>
          </p:nvPicPr>
          <p:blipFill rotWithShape="1">
            <a:blip r:embed="rId9"/>
            <a:srcRect l="729" t="11944" r="74479" b="39722"/>
            <a:stretch/>
          </p:blipFill>
          <p:spPr>
            <a:xfrm>
              <a:off x="7452661" y="4590924"/>
              <a:ext cx="576000" cy="803976"/>
            </a:xfrm>
            <a:prstGeom prst="rect">
              <a:avLst/>
            </a:prstGeom>
          </p:spPr>
        </p:pic>
        <p:pic>
          <p:nvPicPr>
            <p:cNvPr id="254" name="Imagen 253"/>
            <p:cNvPicPr>
              <a:picLocks noChangeAspect="1"/>
            </p:cNvPicPr>
            <p:nvPr/>
          </p:nvPicPr>
          <p:blipFill rotWithShape="1">
            <a:blip r:embed="rId9"/>
            <a:srcRect l="729" t="11944" r="74479" b="39722"/>
            <a:stretch/>
          </p:blipFill>
          <p:spPr>
            <a:xfrm>
              <a:off x="7452658" y="4605217"/>
              <a:ext cx="576000" cy="803976"/>
            </a:xfrm>
            <a:prstGeom prst="rect">
              <a:avLst/>
            </a:prstGeom>
          </p:spPr>
        </p:pic>
        <p:pic>
          <p:nvPicPr>
            <p:cNvPr id="255" name="Imagen 254"/>
            <p:cNvPicPr>
              <a:picLocks noChangeAspect="1"/>
            </p:cNvPicPr>
            <p:nvPr/>
          </p:nvPicPr>
          <p:blipFill rotWithShape="1">
            <a:blip r:embed="rId9"/>
            <a:srcRect l="729" t="11944" r="74479" b="39722"/>
            <a:stretch/>
          </p:blipFill>
          <p:spPr>
            <a:xfrm>
              <a:off x="7481236" y="4576637"/>
              <a:ext cx="576000" cy="803976"/>
            </a:xfrm>
            <a:prstGeom prst="rect">
              <a:avLst/>
            </a:prstGeom>
          </p:spPr>
        </p:pic>
      </p:grpSp>
      <p:pic>
        <p:nvPicPr>
          <p:cNvPr id="256" name="Imagen 255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8406480" y="3693660"/>
            <a:ext cx="575596" cy="823353"/>
          </a:xfrm>
          <a:prstGeom prst="rect">
            <a:avLst/>
          </a:prstGeom>
        </p:spPr>
      </p:pic>
      <p:sp>
        <p:nvSpPr>
          <p:cNvPr id="257" name="CuadroTexto 256"/>
          <p:cNvSpPr txBox="1"/>
          <p:nvPr/>
        </p:nvSpPr>
        <p:spPr>
          <a:xfrm>
            <a:off x="8600314" y="5640647"/>
            <a:ext cx="26821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" b="1" dirty="0" smtClean="0">
                <a:solidFill>
                  <a:schemeClr val="bg1"/>
                </a:solidFill>
              </a:rPr>
              <a:t>30</a:t>
            </a:r>
            <a:endParaRPr lang="es-ES" sz="600" b="1" dirty="0">
              <a:solidFill>
                <a:schemeClr val="bg1"/>
              </a:solidFill>
            </a:endParaRPr>
          </a:p>
        </p:txBody>
      </p:sp>
      <p:sp>
        <p:nvSpPr>
          <p:cNvPr id="258" name="CuadroTexto 257"/>
          <p:cNvSpPr txBox="1"/>
          <p:nvPr/>
        </p:nvSpPr>
        <p:spPr>
          <a:xfrm>
            <a:off x="8545414" y="4489936"/>
            <a:ext cx="26821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" b="1" dirty="0" smtClean="0">
                <a:solidFill>
                  <a:schemeClr val="bg1"/>
                </a:solidFill>
              </a:rPr>
              <a:t>6</a:t>
            </a:r>
            <a:endParaRPr lang="es-ES" sz="600" b="1" dirty="0">
              <a:solidFill>
                <a:schemeClr val="bg1"/>
              </a:solidFill>
            </a:endParaRPr>
          </a:p>
        </p:txBody>
      </p:sp>
      <p:pic>
        <p:nvPicPr>
          <p:cNvPr id="260" name="Imagen 259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3060826" y="6045101"/>
            <a:ext cx="1152000" cy="1608864"/>
          </a:xfrm>
          <a:prstGeom prst="rect">
            <a:avLst/>
          </a:prstGeom>
        </p:spPr>
      </p:pic>
      <p:pic>
        <p:nvPicPr>
          <p:cNvPr id="261" name="Imagen 260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4002484" y="6045100"/>
            <a:ext cx="1152000" cy="1607950"/>
          </a:xfrm>
          <a:prstGeom prst="rect">
            <a:avLst/>
          </a:prstGeom>
        </p:spPr>
      </p:pic>
      <p:pic>
        <p:nvPicPr>
          <p:cNvPr id="262" name="Imagen 261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4944142" y="6061776"/>
            <a:ext cx="1152000" cy="1607950"/>
          </a:xfrm>
          <a:prstGeom prst="rect">
            <a:avLst/>
          </a:prstGeom>
        </p:spPr>
      </p:pic>
      <p:pic>
        <p:nvPicPr>
          <p:cNvPr id="263" name="Imagen 262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5885800" y="6061776"/>
            <a:ext cx="1152000" cy="1607950"/>
          </a:xfrm>
          <a:prstGeom prst="rect">
            <a:avLst/>
          </a:prstGeom>
        </p:spPr>
      </p:pic>
      <p:pic>
        <p:nvPicPr>
          <p:cNvPr id="264" name="Imagen 263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6818293" y="6061776"/>
            <a:ext cx="1152000" cy="1607950"/>
          </a:xfrm>
          <a:prstGeom prst="rect">
            <a:avLst/>
          </a:prstGeom>
        </p:spPr>
      </p:pic>
      <p:pic>
        <p:nvPicPr>
          <p:cNvPr id="265" name="Imagen 264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7750426" y="6061776"/>
            <a:ext cx="1152000" cy="1607950"/>
          </a:xfrm>
          <a:prstGeom prst="rect">
            <a:avLst/>
          </a:prstGeom>
        </p:spPr>
      </p:pic>
      <p:pic>
        <p:nvPicPr>
          <p:cNvPr id="267" name="Imagen 266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3064201" y="-774287"/>
            <a:ext cx="1152000" cy="1608864"/>
          </a:xfrm>
          <a:prstGeom prst="rect">
            <a:avLst/>
          </a:prstGeom>
        </p:spPr>
      </p:pic>
      <p:pic>
        <p:nvPicPr>
          <p:cNvPr id="268" name="Imagen 267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4005859" y="-774288"/>
            <a:ext cx="1152000" cy="1607950"/>
          </a:xfrm>
          <a:prstGeom prst="rect">
            <a:avLst/>
          </a:prstGeom>
        </p:spPr>
      </p:pic>
      <p:pic>
        <p:nvPicPr>
          <p:cNvPr id="269" name="Imagen 268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4947517" y="-757612"/>
            <a:ext cx="1152000" cy="1607950"/>
          </a:xfrm>
          <a:prstGeom prst="rect">
            <a:avLst/>
          </a:prstGeom>
        </p:spPr>
      </p:pic>
      <p:pic>
        <p:nvPicPr>
          <p:cNvPr id="270" name="Imagen 269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5889175" y="-757612"/>
            <a:ext cx="1152000" cy="1607950"/>
          </a:xfrm>
          <a:prstGeom prst="rect">
            <a:avLst/>
          </a:prstGeom>
        </p:spPr>
      </p:pic>
      <p:pic>
        <p:nvPicPr>
          <p:cNvPr id="271" name="Imagen 270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6821668" y="-757612"/>
            <a:ext cx="1152000" cy="1607950"/>
          </a:xfrm>
          <a:prstGeom prst="rect">
            <a:avLst/>
          </a:prstGeom>
        </p:spPr>
      </p:pic>
      <p:pic>
        <p:nvPicPr>
          <p:cNvPr id="272" name="Imagen 271"/>
          <p:cNvPicPr>
            <a:picLocks noChangeAspect="1"/>
          </p:cNvPicPr>
          <p:nvPr/>
        </p:nvPicPr>
        <p:blipFill rotWithShape="1">
          <a:blip r:embed="rId9"/>
          <a:srcRect l="729" t="11944" r="74479" b="39722"/>
          <a:stretch/>
        </p:blipFill>
        <p:spPr>
          <a:xfrm>
            <a:off x="7753801" y="-757612"/>
            <a:ext cx="1152000" cy="160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31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1" b="9305"/>
          <a:stretch/>
        </p:blipFill>
        <p:spPr>
          <a:xfrm>
            <a:off x="-9525" y="-9525"/>
            <a:ext cx="9144000" cy="688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488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</TotalTime>
  <Words>23</Words>
  <Application>Microsoft Office PowerPoint</Application>
  <PresentationFormat>Presentación en pantalla (4:3)</PresentationFormat>
  <Paragraphs>16</Paragraphs>
  <Slides>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HERRERA</dc:creator>
  <cp:lastModifiedBy>HERRERA</cp:lastModifiedBy>
  <cp:revision>29</cp:revision>
  <dcterms:created xsi:type="dcterms:W3CDTF">2018-09-29T18:26:32Z</dcterms:created>
  <dcterms:modified xsi:type="dcterms:W3CDTF">2018-09-30T16:39:31Z</dcterms:modified>
</cp:coreProperties>
</file>

<file path=docProps/thumbnail.jpeg>
</file>